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3" r:id="rId2"/>
    <p:sldId id="257" r:id="rId3"/>
    <p:sldId id="258" r:id="rId4"/>
    <p:sldId id="256" r:id="rId5"/>
    <p:sldId id="261" r:id="rId6"/>
    <p:sldId id="316" r:id="rId7"/>
    <p:sldId id="325" r:id="rId8"/>
    <p:sldId id="317" r:id="rId9"/>
    <p:sldId id="318" r:id="rId10"/>
    <p:sldId id="319" r:id="rId11"/>
    <p:sldId id="320" r:id="rId12"/>
    <p:sldId id="315" r:id="rId13"/>
    <p:sldId id="293" r:id="rId14"/>
    <p:sldId id="323" r:id="rId15"/>
    <p:sldId id="324" r:id="rId16"/>
    <p:sldId id="27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306A35-3A0C-4F38-ACBB-8760C483619B}" v="41" dt="2024-07-22T08:57:59.2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55" autoAdjust="0"/>
    <p:restoredTop sz="94660"/>
  </p:normalViewPr>
  <p:slideViewPr>
    <p:cSldViewPr snapToGrid="0">
      <p:cViewPr varScale="1">
        <p:scale>
          <a:sx n="89" d="100"/>
          <a:sy n="89" d="100"/>
        </p:scale>
        <p:origin x="77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shek Suryavanshi" userId="550098f7b5f05679" providerId="LiveId" clId="{08306A35-3A0C-4F38-ACBB-8760C483619B}"/>
    <pc:docChg chg="undo redo custSel addSld delSld modSld sldOrd">
      <pc:chgData name="Abhishek Suryavanshi" userId="550098f7b5f05679" providerId="LiveId" clId="{08306A35-3A0C-4F38-ACBB-8760C483619B}" dt="2024-07-22T08:58:27.272" v="374" actId="47"/>
      <pc:docMkLst>
        <pc:docMk/>
      </pc:docMkLst>
      <pc:sldChg chg="modSp mod">
        <pc:chgData name="Abhishek Suryavanshi" userId="550098f7b5f05679" providerId="LiveId" clId="{08306A35-3A0C-4F38-ACBB-8760C483619B}" dt="2024-07-20T05:49:39.461" v="5"/>
        <pc:sldMkLst>
          <pc:docMk/>
          <pc:sldMk cId="8563218" sldId="256"/>
        </pc:sldMkLst>
        <pc:spChg chg="mod">
          <ac:chgData name="Abhishek Suryavanshi" userId="550098f7b5f05679" providerId="LiveId" clId="{08306A35-3A0C-4F38-ACBB-8760C483619B}" dt="2024-07-20T05:49:39.461" v="5"/>
          <ac:spMkLst>
            <pc:docMk/>
            <pc:sldMk cId="8563218" sldId="256"/>
            <ac:spMk id="3" creationId="{D085781C-659A-E00A-A0A5-FD55C01E714B}"/>
          </ac:spMkLst>
        </pc:spChg>
      </pc:sldChg>
      <pc:sldChg chg="modSp mod">
        <pc:chgData name="Abhishek Suryavanshi" userId="550098f7b5f05679" providerId="LiveId" clId="{08306A35-3A0C-4F38-ACBB-8760C483619B}" dt="2024-07-20T05:55:42.235" v="110" actId="20577"/>
        <pc:sldMkLst>
          <pc:docMk/>
          <pc:sldMk cId="1334513915" sldId="257"/>
        </pc:sldMkLst>
        <pc:spChg chg="mod">
          <ac:chgData name="Abhishek Suryavanshi" userId="550098f7b5f05679" providerId="LiveId" clId="{08306A35-3A0C-4F38-ACBB-8760C483619B}" dt="2024-07-20T05:55:42.235" v="110" actId="20577"/>
          <ac:spMkLst>
            <pc:docMk/>
            <pc:sldMk cId="1334513915" sldId="257"/>
            <ac:spMk id="3" creationId="{F9C1C9A3-C02D-041D-79A8-0D81B1E1B9F1}"/>
          </ac:spMkLst>
        </pc:spChg>
      </pc:sldChg>
      <pc:sldChg chg="modSp mod ord">
        <pc:chgData name="Abhishek Suryavanshi" userId="550098f7b5f05679" providerId="LiveId" clId="{08306A35-3A0C-4F38-ACBB-8760C483619B}" dt="2024-07-22T06:54:10.303" v="290" actId="1036"/>
        <pc:sldMkLst>
          <pc:docMk/>
          <pc:sldMk cId="2997007605" sldId="258"/>
        </pc:sldMkLst>
        <pc:spChg chg="mod">
          <ac:chgData name="Abhishek Suryavanshi" userId="550098f7b5f05679" providerId="LiveId" clId="{08306A35-3A0C-4F38-ACBB-8760C483619B}" dt="2024-07-22T06:54:10.303" v="290" actId="1036"/>
          <ac:spMkLst>
            <pc:docMk/>
            <pc:sldMk cId="2997007605" sldId="258"/>
            <ac:spMk id="4" creationId="{E582D59A-3017-19BA-4C92-55954E8D808A}"/>
          </ac:spMkLst>
        </pc:spChg>
        <pc:spChg chg="mod">
          <ac:chgData name="Abhishek Suryavanshi" userId="550098f7b5f05679" providerId="LiveId" clId="{08306A35-3A0C-4F38-ACBB-8760C483619B}" dt="2024-07-20T06:28:53.708" v="114"/>
          <ac:spMkLst>
            <pc:docMk/>
            <pc:sldMk cId="2997007605" sldId="258"/>
            <ac:spMk id="5" creationId="{4588D6EF-A1D6-0CBF-8B67-AC213600C998}"/>
          </ac:spMkLst>
        </pc:spChg>
      </pc:sldChg>
      <pc:sldChg chg="modSp mod">
        <pc:chgData name="Abhishek Suryavanshi" userId="550098f7b5f05679" providerId="LiveId" clId="{08306A35-3A0C-4F38-ACBB-8760C483619B}" dt="2024-07-22T08:20:55.788" v="347" actId="14100"/>
        <pc:sldMkLst>
          <pc:docMk/>
          <pc:sldMk cId="1024389003" sldId="261"/>
        </pc:sldMkLst>
        <pc:spChg chg="mod">
          <ac:chgData name="Abhishek Suryavanshi" userId="550098f7b5f05679" providerId="LiveId" clId="{08306A35-3A0C-4F38-ACBB-8760C483619B}" dt="2024-07-22T08:20:55.788" v="347" actId="14100"/>
          <ac:spMkLst>
            <pc:docMk/>
            <pc:sldMk cId="1024389003" sldId="261"/>
            <ac:spMk id="6" creationId="{72DD73CD-B86D-C7FE-6F75-A4040012D977}"/>
          </ac:spMkLst>
        </pc:spChg>
      </pc:sldChg>
      <pc:sldChg chg="modSp mod">
        <pc:chgData name="Abhishek Suryavanshi" userId="550098f7b5f05679" providerId="LiveId" clId="{08306A35-3A0C-4F38-ACBB-8760C483619B}" dt="2024-07-20T05:49:33.964" v="4" actId="1036"/>
        <pc:sldMkLst>
          <pc:docMk/>
          <pc:sldMk cId="2082390487" sldId="273"/>
        </pc:sldMkLst>
        <pc:spChg chg="mod">
          <ac:chgData name="Abhishek Suryavanshi" userId="550098f7b5f05679" providerId="LiveId" clId="{08306A35-3A0C-4F38-ACBB-8760C483619B}" dt="2024-07-20T05:49:33.964" v="4" actId="1036"/>
          <ac:spMkLst>
            <pc:docMk/>
            <pc:sldMk cId="2082390487" sldId="273"/>
            <ac:spMk id="2" creationId="{52CEDE62-ABB3-FC1C-76B8-F7C89731AD54}"/>
          </ac:spMkLst>
        </pc:spChg>
        <pc:spChg chg="mod">
          <ac:chgData name="Abhishek Suryavanshi" userId="550098f7b5f05679" providerId="LiveId" clId="{08306A35-3A0C-4F38-ACBB-8760C483619B}" dt="2024-07-20T05:48:57.587" v="1"/>
          <ac:spMkLst>
            <pc:docMk/>
            <pc:sldMk cId="2082390487" sldId="273"/>
            <ac:spMk id="8" creationId="{FA002994-4AFB-F7B7-5C48-7F3706BD290E}"/>
          </ac:spMkLst>
        </pc:spChg>
        <pc:spChg chg="mod">
          <ac:chgData name="Abhishek Suryavanshi" userId="550098f7b5f05679" providerId="LiveId" clId="{08306A35-3A0C-4F38-ACBB-8760C483619B}" dt="2024-07-20T05:49:23.171" v="3" actId="14100"/>
          <ac:spMkLst>
            <pc:docMk/>
            <pc:sldMk cId="2082390487" sldId="273"/>
            <ac:spMk id="9" creationId="{11C23A01-A45D-68A1-0FB5-71A99417D6F9}"/>
          </ac:spMkLst>
        </pc:spChg>
      </pc:sldChg>
      <pc:sldChg chg="addSp modSp mod">
        <pc:chgData name="Abhishek Suryavanshi" userId="550098f7b5f05679" providerId="LiveId" clId="{08306A35-3A0C-4F38-ACBB-8760C483619B}" dt="2024-07-21T19:27:12.882" v="284" actId="5793"/>
        <pc:sldMkLst>
          <pc:docMk/>
          <pc:sldMk cId="2417504561" sldId="293"/>
        </pc:sldMkLst>
        <pc:spChg chg="mod">
          <ac:chgData name="Abhishek Suryavanshi" userId="550098f7b5f05679" providerId="LiveId" clId="{08306A35-3A0C-4F38-ACBB-8760C483619B}" dt="2024-07-21T19:21:39.604" v="246" actId="14100"/>
          <ac:spMkLst>
            <pc:docMk/>
            <pc:sldMk cId="2417504561" sldId="293"/>
            <ac:spMk id="4" creationId="{61686767-A7E2-97B2-7548-81771EDB8517}"/>
          </ac:spMkLst>
        </pc:spChg>
        <pc:spChg chg="mod">
          <ac:chgData name="Abhishek Suryavanshi" userId="550098f7b5f05679" providerId="LiveId" clId="{08306A35-3A0C-4F38-ACBB-8760C483619B}" dt="2024-07-21T19:27:12.882" v="284" actId="5793"/>
          <ac:spMkLst>
            <pc:docMk/>
            <pc:sldMk cId="2417504561" sldId="293"/>
            <ac:spMk id="5" creationId="{FE3B8B22-D3F3-4A68-4631-4B1BEAE1E470}"/>
          </ac:spMkLst>
        </pc:spChg>
        <pc:spChg chg="add">
          <ac:chgData name="Abhishek Suryavanshi" userId="550098f7b5f05679" providerId="LiveId" clId="{08306A35-3A0C-4F38-ACBB-8760C483619B}" dt="2024-07-20T06:47:32.390" v="175"/>
          <ac:spMkLst>
            <pc:docMk/>
            <pc:sldMk cId="2417504561" sldId="293"/>
            <ac:spMk id="6" creationId="{38840EB3-80B5-F9B0-4D03-3E46882CACAF}"/>
          </ac:spMkLst>
        </pc:spChg>
      </pc:sldChg>
      <pc:sldChg chg="addSp delSp modSp mod">
        <pc:chgData name="Abhishek Suryavanshi" userId="550098f7b5f05679" providerId="LiveId" clId="{08306A35-3A0C-4F38-ACBB-8760C483619B}" dt="2024-07-21T19:21:01.536" v="244"/>
        <pc:sldMkLst>
          <pc:docMk/>
          <pc:sldMk cId="2210300695" sldId="315"/>
        </pc:sldMkLst>
        <pc:spChg chg="mod">
          <ac:chgData name="Abhishek Suryavanshi" userId="550098f7b5f05679" providerId="LiveId" clId="{08306A35-3A0C-4F38-ACBB-8760C483619B}" dt="2024-07-21T19:21:01.536" v="244"/>
          <ac:spMkLst>
            <pc:docMk/>
            <pc:sldMk cId="2210300695" sldId="315"/>
            <ac:spMk id="4" creationId="{E180709C-BAD3-E11D-CAEF-EDCAA9110D5B}"/>
          </ac:spMkLst>
        </pc:spChg>
        <pc:spChg chg="del">
          <ac:chgData name="Abhishek Suryavanshi" userId="550098f7b5f05679" providerId="LiveId" clId="{08306A35-3A0C-4F38-ACBB-8760C483619B}" dt="2024-07-20T06:43:55.511" v="159" actId="478"/>
          <ac:spMkLst>
            <pc:docMk/>
            <pc:sldMk cId="2210300695" sldId="315"/>
            <ac:spMk id="6" creationId="{FADA72B9-659D-3210-BE45-2DE159A1E853}"/>
          </ac:spMkLst>
        </pc:spChg>
        <pc:spChg chg="del">
          <ac:chgData name="Abhishek Suryavanshi" userId="550098f7b5f05679" providerId="LiveId" clId="{08306A35-3A0C-4F38-ACBB-8760C483619B}" dt="2024-07-20T06:43:52.270" v="158" actId="478"/>
          <ac:spMkLst>
            <pc:docMk/>
            <pc:sldMk cId="2210300695" sldId="315"/>
            <ac:spMk id="12" creationId="{F2A7C6BD-BC23-6502-2C2B-D2528B84004E}"/>
          </ac:spMkLst>
        </pc:spChg>
        <pc:picChg chg="add mod">
          <ac:chgData name="Abhishek Suryavanshi" userId="550098f7b5f05679" providerId="LiveId" clId="{08306A35-3A0C-4F38-ACBB-8760C483619B}" dt="2024-07-20T06:43:58.277" v="160" actId="1076"/>
          <ac:picMkLst>
            <pc:docMk/>
            <pc:sldMk cId="2210300695" sldId="315"/>
            <ac:picMk id="3" creationId="{04A952C8-77CC-663B-9CDC-9ACC3971A676}"/>
          </ac:picMkLst>
        </pc:picChg>
        <pc:picChg chg="del">
          <ac:chgData name="Abhishek Suryavanshi" userId="550098f7b5f05679" providerId="LiveId" clId="{08306A35-3A0C-4F38-ACBB-8760C483619B}" dt="2024-07-20T06:43:34.479" v="154" actId="478"/>
          <ac:picMkLst>
            <pc:docMk/>
            <pc:sldMk cId="2210300695" sldId="315"/>
            <ac:picMk id="5" creationId="{9AC7C7D8-EAAB-D1E4-5B7A-A951A54F4831}"/>
          </ac:picMkLst>
        </pc:picChg>
        <pc:picChg chg="del">
          <ac:chgData name="Abhishek Suryavanshi" userId="550098f7b5f05679" providerId="LiveId" clId="{08306A35-3A0C-4F38-ACBB-8760C483619B}" dt="2024-07-20T06:43:39.002" v="155" actId="478"/>
          <ac:picMkLst>
            <pc:docMk/>
            <pc:sldMk cId="2210300695" sldId="315"/>
            <ac:picMk id="9" creationId="{51BF7CED-A4DE-116E-07F6-364D26E796CB}"/>
          </ac:picMkLst>
        </pc:picChg>
      </pc:sldChg>
      <pc:sldChg chg="addSp delSp modSp mod ord">
        <pc:chgData name="Abhishek Suryavanshi" userId="550098f7b5f05679" providerId="LiveId" clId="{08306A35-3A0C-4F38-ACBB-8760C483619B}" dt="2024-07-22T06:54:14.595" v="291"/>
        <pc:sldMkLst>
          <pc:docMk/>
          <pc:sldMk cId="3187613137" sldId="316"/>
        </pc:sldMkLst>
        <pc:spChg chg="add del">
          <ac:chgData name="Abhishek Suryavanshi" userId="550098f7b5f05679" providerId="LiveId" clId="{08306A35-3A0C-4F38-ACBB-8760C483619B}" dt="2024-07-22T06:54:03.461" v="288" actId="22"/>
          <ac:spMkLst>
            <pc:docMk/>
            <pc:sldMk cId="3187613137" sldId="316"/>
            <ac:spMk id="5" creationId="{DC5A38D6-25EB-B8F6-CC50-2C2C8A9FA728}"/>
          </ac:spMkLst>
        </pc:spChg>
        <pc:spChg chg="add mod">
          <ac:chgData name="Abhishek Suryavanshi" userId="550098f7b5f05679" providerId="LiveId" clId="{08306A35-3A0C-4F38-ACBB-8760C483619B}" dt="2024-07-22T06:54:14.595" v="291"/>
          <ac:spMkLst>
            <pc:docMk/>
            <pc:sldMk cId="3187613137" sldId="316"/>
            <ac:spMk id="7" creationId="{1C5F786D-4303-4189-C6D2-59876484CF71}"/>
          </ac:spMkLst>
        </pc:spChg>
        <pc:graphicFrameChg chg="mod modGraphic">
          <ac:chgData name="Abhishek Suryavanshi" userId="550098f7b5f05679" providerId="LiveId" clId="{08306A35-3A0C-4F38-ACBB-8760C483619B}" dt="2024-07-20T06:30:34.436" v="126" actId="14734"/>
          <ac:graphicFrameMkLst>
            <pc:docMk/>
            <pc:sldMk cId="3187613137" sldId="316"/>
            <ac:graphicFrameMk id="8" creationId="{125D499B-F342-997D-61AD-A084E69AE52C}"/>
          </ac:graphicFrameMkLst>
        </pc:graphicFrameChg>
        <pc:picChg chg="add del">
          <ac:chgData name="Abhishek Suryavanshi" userId="550098f7b5f05679" providerId="LiveId" clId="{08306A35-3A0C-4F38-ACBB-8760C483619B}" dt="2024-07-22T06:53:51.066" v="286" actId="22"/>
          <ac:picMkLst>
            <pc:docMk/>
            <pc:sldMk cId="3187613137" sldId="316"/>
            <ac:picMk id="3" creationId="{8CECCDF9-98A3-613B-EEF1-D03EB8543928}"/>
          </ac:picMkLst>
        </pc:picChg>
      </pc:sldChg>
      <pc:sldChg chg="addSp modSp mod">
        <pc:chgData name="Abhishek Suryavanshi" userId="550098f7b5f05679" providerId="LiveId" clId="{08306A35-3A0C-4F38-ACBB-8760C483619B}" dt="2024-07-21T19:19:01.869" v="233" actId="1036"/>
        <pc:sldMkLst>
          <pc:docMk/>
          <pc:sldMk cId="3111962356" sldId="317"/>
        </pc:sldMkLst>
        <pc:spChg chg="add mod">
          <ac:chgData name="Abhishek Suryavanshi" userId="550098f7b5f05679" providerId="LiveId" clId="{08306A35-3A0C-4F38-ACBB-8760C483619B}" dt="2024-07-21T19:19:01.869" v="233" actId="1036"/>
          <ac:spMkLst>
            <pc:docMk/>
            <pc:sldMk cId="3111962356" sldId="317"/>
            <ac:spMk id="3" creationId="{923DCFA2-8B5D-E9EC-BDFE-2148571F4FAB}"/>
          </ac:spMkLst>
        </pc:spChg>
        <pc:spChg chg="mod">
          <ac:chgData name="Abhishek Suryavanshi" userId="550098f7b5f05679" providerId="LiveId" clId="{08306A35-3A0C-4F38-ACBB-8760C483619B}" dt="2024-07-20T06:41:47.476" v="148" actId="20577"/>
          <ac:spMkLst>
            <pc:docMk/>
            <pc:sldMk cId="3111962356" sldId="317"/>
            <ac:spMk id="7" creationId="{3825938C-B1EE-0DD1-74A4-CFCF6FF74E90}"/>
          </ac:spMkLst>
        </pc:spChg>
      </pc:sldChg>
      <pc:sldChg chg="addSp delSp modSp mod">
        <pc:chgData name="Abhishek Suryavanshi" userId="550098f7b5f05679" providerId="LiveId" clId="{08306A35-3A0C-4F38-ACBB-8760C483619B}" dt="2024-07-22T06:56:29.859" v="296" actId="20577"/>
        <pc:sldMkLst>
          <pc:docMk/>
          <pc:sldMk cId="2975834450" sldId="318"/>
        </pc:sldMkLst>
        <pc:spChg chg="del">
          <ac:chgData name="Abhishek Suryavanshi" userId="550098f7b5f05679" providerId="LiveId" clId="{08306A35-3A0C-4F38-ACBB-8760C483619B}" dt="2024-07-20T06:41:24.362" v="145" actId="478"/>
          <ac:spMkLst>
            <pc:docMk/>
            <pc:sldMk cId="2975834450" sldId="318"/>
            <ac:spMk id="3" creationId="{1C938E76-E1CB-AC70-1033-BF43C5E89384}"/>
          </ac:spMkLst>
        </pc:spChg>
        <pc:spChg chg="add mod">
          <ac:chgData name="Abhishek Suryavanshi" userId="550098f7b5f05679" providerId="LiveId" clId="{08306A35-3A0C-4F38-ACBB-8760C483619B}" dt="2024-07-21T19:19:13.314" v="238" actId="1035"/>
          <ac:spMkLst>
            <pc:docMk/>
            <pc:sldMk cId="2975834450" sldId="318"/>
            <ac:spMk id="3" creationId="{786B47FB-5921-34F7-0BD7-C070E3924DEE}"/>
          </ac:spMkLst>
        </pc:spChg>
        <pc:spChg chg="del">
          <ac:chgData name="Abhishek Suryavanshi" userId="550098f7b5f05679" providerId="LiveId" clId="{08306A35-3A0C-4F38-ACBB-8760C483619B}" dt="2024-07-20T06:41:21.673" v="144" actId="478"/>
          <ac:spMkLst>
            <pc:docMk/>
            <pc:sldMk cId="2975834450" sldId="318"/>
            <ac:spMk id="4" creationId="{EF51D16B-55AE-D13F-C0C8-638340E6615B}"/>
          </ac:spMkLst>
        </pc:spChg>
        <pc:spChg chg="mod">
          <ac:chgData name="Abhishek Suryavanshi" userId="550098f7b5f05679" providerId="LiveId" clId="{08306A35-3A0C-4F38-ACBB-8760C483619B}" dt="2024-07-22T06:56:29.859" v="296" actId="20577"/>
          <ac:spMkLst>
            <pc:docMk/>
            <pc:sldMk cId="2975834450" sldId="318"/>
            <ac:spMk id="18" creationId="{41201D82-211E-01A1-BB24-662AF8863A7D}"/>
          </ac:spMkLst>
        </pc:spChg>
      </pc:sldChg>
      <pc:sldChg chg="addSp delSp modSp mod">
        <pc:chgData name="Abhishek Suryavanshi" userId="550098f7b5f05679" providerId="LiveId" clId="{08306A35-3A0C-4F38-ACBB-8760C483619B}" dt="2024-07-22T08:58:08.423" v="373" actId="1076"/>
        <pc:sldMkLst>
          <pc:docMk/>
          <pc:sldMk cId="1630128322" sldId="319"/>
        </pc:sldMkLst>
        <pc:spChg chg="mod">
          <ac:chgData name="Abhishek Suryavanshi" userId="550098f7b5f05679" providerId="LiveId" clId="{08306A35-3A0C-4F38-ACBB-8760C483619B}" dt="2024-07-22T08:10:20.145" v="297" actId="14100"/>
          <ac:spMkLst>
            <pc:docMk/>
            <pc:sldMk cId="1630128322" sldId="319"/>
            <ac:spMk id="2" creationId="{A58EC928-B3D1-ADD3-FD59-ACD0ECEDAA87}"/>
          </ac:spMkLst>
        </pc:spChg>
        <pc:spChg chg="del">
          <ac:chgData name="Abhishek Suryavanshi" userId="550098f7b5f05679" providerId="LiveId" clId="{08306A35-3A0C-4F38-ACBB-8760C483619B}" dt="2024-07-20T06:42:01.413" v="150" actId="478"/>
          <ac:spMkLst>
            <pc:docMk/>
            <pc:sldMk cId="1630128322" sldId="319"/>
            <ac:spMk id="3" creationId="{8A7EB7E9-5416-8530-7A9C-A2C1A58F72F4}"/>
          </ac:spMkLst>
        </pc:spChg>
        <pc:spChg chg="add mod">
          <ac:chgData name="Abhishek Suryavanshi" userId="550098f7b5f05679" providerId="LiveId" clId="{08306A35-3A0C-4F38-ACBB-8760C483619B}" dt="2024-07-22T08:32:51.096" v="364" actId="1036"/>
          <ac:spMkLst>
            <pc:docMk/>
            <pc:sldMk cId="1630128322" sldId="319"/>
            <ac:spMk id="3" creationId="{8CA404BF-A8AF-7B53-B34B-4A98BB7ABAE8}"/>
          </ac:spMkLst>
        </pc:spChg>
        <pc:spChg chg="add mod">
          <ac:chgData name="Abhishek Suryavanshi" userId="550098f7b5f05679" providerId="LiveId" clId="{08306A35-3A0C-4F38-ACBB-8760C483619B}" dt="2024-07-22T08:58:08.423" v="373" actId="1076"/>
          <ac:spMkLst>
            <pc:docMk/>
            <pc:sldMk cId="1630128322" sldId="319"/>
            <ac:spMk id="4" creationId="{0D69F8BB-C048-88D0-C42B-66D2275EB629}"/>
          </ac:spMkLst>
        </pc:spChg>
        <pc:spChg chg="del mod">
          <ac:chgData name="Abhishek Suryavanshi" userId="550098f7b5f05679" providerId="LiveId" clId="{08306A35-3A0C-4F38-ACBB-8760C483619B}" dt="2024-07-22T08:10:45.137" v="299" actId="478"/>
          <ac:spMkLst>
            <pc:docMk/>
            <pc:sldMk cId="1630128322" sldId="319"/>
            <ac:spMk id="4" creationId="{F2B8ED43-EC77-86D5-5D22-55B6B7CCD415}"/>
          </ac:spMkLst>
        </pc:spChg>
        <pc:spChg chg="add del">
          <ac:chgData name="Abhishek Suryavanshi" userId="550098f7b5f05679" providerId="LiveId" clId="{08306A35-3A0C-4F38-ACBB-8760C483619B}" dt="2024-07-22T08:57:50.109" v="370" actId="478"/>
          <ac:spMkLst>
            <pc:docMk/>
            <pc:sldMk cId="1630128322" sldId="319"/>
            <ac:spMk id="5" creationId="{83B55E05-CFB4-4259-015D-A0B06F31CE90}"/>
          </ac:spMkLst>
        </pc:spChg>
        <pc:spChg chg="add del mod">
          <ac:chgData name="Abhishek Suryavanshi" userId="550098f7b5f05679" providerId="LiveId" clId="{08306A35-3A0C-4F38-ACBB-8760C483619B}" dt="2024-07-22T08:57:50.109" v="370" actId="478"/>
          <ac:spMkLst>
            <pc:docMk/>
            <pc:sldMk cId="1630128322" sldId="319"/>
            <ac:spMk id="6" creationId="{5F89F798-8570-2BBE-8E77-96B65A4E2573}"/>
          </ac:spMkLst>
        </pc:spChg>
        <pc:spChg chg="add del mod">
          <ac:chgData name="Abhishek Suryavanshi" userId="550098f7b5f05679" providerId="LiveId" clId="{08306A35-3A0C-4F38-ACBB-8760C483619B}" dt="2024-07-22T08:57:50.109" v="370" actId="478"/>
          <ac:spMkLst>
            <pc:docMk/>
            <pc:sldMk cId="1630128322" sldId="319"/>
            <ac:spMk id="7" creationId="{F45DC418-248A-C6B6-2CF1-18F0F82A5632}"/>
          </ac:spMkLst>
        </pc:spChg>
        <pc:spChg chg="add del mod">
          <ac:chgData name="Abhishek Suryavanshi" userId="550098f7b5f05679" providerId="LiveId" clId="{08306A35-3A0C-4F38-ACBB-8760C483619B}" dt="2024-07-22T08:57:50.109" v="370" actId="478"/>
          <ac:spMkLst>
            <pc:docMk/>
            <pc:sldMk cId="1630128322" sldId="319"/>
            <ac:spMk id="8" creationId="{E3CF0D3B-C934-E162-C584-0352AD393C4B}"/>
          </ac:spMkLst>
        </pc:spChg>
        <pc:spChg chg="add del mod">
          <ac:chgData name="Abhishek Suryavanshi" userId="550098f7b5f05679" providerId="LiveId" clId="{08306A35-3A0C-4F38-ACBB-8760C483619B}" dt="2024-07-22T08:57:50.109" v="370" actId="478"/>
          <ac:spMkLst>
            <pc:docMk/>
            <pc:sldMk cId="1630128322" sldId="319"/>
            <ac:spMk id="9" creationId="{A798F910-E777-3E7E-0604-BAA8E28FB035}"/>
          </ac:spMkLst>
        </pc:spChg>
        <pc:spChg chg="add del mod">
          <ac:chgData name="Abhishek Suryavanshi" userId="550098f7b5f05679" providerId="LiveId" clId="{08306A35-3A0C-4F38-ACBB-8760C483619B}" dt="2024-07-22T08:57:44.657" v="369" actId="478"/>
          <ac:spMkLst>
            <pc:docMk/>
            <pc:sldMk cId="1630128322" sldId="319"/>
            <ac:spMk id="26" creationId="{17C78FF4-83A0-9266-B27C-B36EDFE60CFC}"/>
          </ac:spMkLst>
        </pc:spChg>
        <pc:spChg chg="add del mod">
          <ac:chgData name="Abhishek Suryavanshi" userId="550098f7b5f05679" providerId="LiveId" clId="{08306A35-3A0C-4F38-ACBB-8760C483619B}" dt="2024-07-22T08:57:44.657" v="369" actId="478"/>
          <ac:spMkLst>
            <pc:docMk/>
            <pc:sldMk cId="1630128322" sldId="319"/>
            <ac:spMk id="27" creationId="{4E5EC29D-26F2-B433-54BA-13E9511486D6}"/>
          </ac:spMkLst>
        </pc:spChg>
        <pc:spChg chg="add del mod">
          <ac:chgData name="Abhishek Suryavanshi" userId="550098f7b5f05679" providerId="LiveId" clId="{08306A35-3A0C-4F38-ACBB-8760C483619B}" dt="2024-07-22T08:57:44.657" v="369" actId="478"/>
          <ac:spMkLst>
            <pc:docMk/>
            <pc:sldMk cId="1630128322" sldId="319"/>
            <ac:spMk id="28" creationId="{41CB9BAC-9F9A-94EC-CF45-723336235B0C}"/>
          </ac:spMkLst>
        </pc:spChg>
        <pc:spChg chg="add del mod">
          <ac:chgData name="Abhishek Suryavanshi" userId="550098f7b5f05679" providerId="LiveId" clId="{08306A35-3A0C-4F38-ACBB-8760C483619B}" dt="2024-07-22T08:57:50.109" v="370" actId="478"/>
          <ac:spMkLst>
            <pc:docMk/>
            <pc:sldMk cId="1630128322" sldId="319"/>
            <ac:spMk id="29" creationId="{C45C3436-EFC2-3A05-F5AF-21C06D996F46}"/>
          </ac:spMkLst>
        </pc:spChg>
        <pc:spChg chg="add del mod">
          <ac:chgData name="Abhishek Suryavanshi" userId="550098f7b5f05679" providerId="LiveId" clId="{08306A35-3A0C-4F38-ACBB-8760C483619B}" dt="2024-07-22T08:57:50.109" v="370" actId="478"/>
          <ac:spMkLst>
            <pc:docMk/>
            <pc:sldMk cId="1630128322" sldId="319"/>
            <ac:spMk id="30" creationId="{32CCD837-301B-620B-F178-08BCF44B208B}"/>
          </ac:spMkLst>
        </pc:spChg>
        <pc:spChg chg="add mod">
          <ac:chgData name="Abhishek Suryavanshi" userId="550098f7b5f05679" providerId="LiveId" clId="{08306A35-3A0C-4F38-ACBB-8760C483619B}" dt="2024-07-22T08:23:07.965" v="351" actId="767"/>
          <ac:spMkLst>
            <pc:docMk/>
            <pc:sldMk cId="1630128322" sldId="319"/>
            <ac:spMk id="31" creationId="{F7BB65F7-5C9A-8B35-0712-589950C15FA7}"/>
          </ac:spMkLst>
        </pc:spChg>
        <pc:cxnChg chg="add del mod">
          <ac:chgData name="Abhishek Suryavanshi" userId="550098f7b5f05679" providerId="LiveId" clId="{08306A35-3A0C-4F38-ACBB-8760C483619B}" dt="2024-07-22T08:57:44.657" v="369" actId="478"/>
          <ac:cxnSpMkLst>
            <pc:docMk/>
            <pc:sldMk cId="1630128322" sldId="319"/>
            <ac:cxnSpMk id="11" creationId="{728C3F97-9E61-8E1A-D1F9-6B5DA7A6B668}"/>
          </ac:cxnSpMkLst>
        </pc:cxnChg>
        <pc:cxnChg chg="add del mod">
          <ac:chgData name="Abhishek Suryavanshi" userId="550098f7b5f05679" providerId="LiveId" clId="{08306A35-3A0C-4F38-ACBB-8760C483619B}" dt="2024-07-22T08:57:44.657" v="369" actId="478"/>
          <ac:cxnSpMkLst>
            <pc:docMk/>
            <pc:sldMk cId="1630128322" sldId="319"/>
            <ac:cxnSpMk id="13" creationId="{268445F3-A30E-6F7D-DECF-FB8F80CD6758}"/>
          </ac:cxnSpMkLst>
        </pc:cxnChg>
        <pc:cxnChg chg="add del">
          <ac:chgData name="Abhishek Suryavanshi" userId="550098f7b5f05679" providerId="LiveId" clId="{08306A35-3A0C-4F38-ACBB-8760C483619B}" dt="2024-07-22T08:13:01.590" v="320" actId="11529"/>
          <ac:cxnSpMkLst>
            <pc:docMk/>
            <pc:sldMk cId="1630128322" sldId="319"/>
            <ac:cxnSpMk id="17" creationId="{0D0BD9AD-E68D-FDA0-BFEF-0C2024245915}"/>
          </ac:cxnSpMkLst>
        </pc:cxnChg>
        <pc:cxnChg chg="add del mod">
          <ac:chgData name="Abhishek Suryavanshi" userId="550098f7b5f05679" providerId="LiveId" clId="{08306A35-3A0C-4F38-ACBB-8760C483619B}" dt="2024-07-22T08:13:39.420" v="323" actId="11529"/>
          <ac:cxnSpMkLst>
            <pc:docMk/>
            <pc:sldMk cId="1630128322" sldId="319"/>
            <ac:cxnSpMk id="20" creationId="{8748AF07-486F-BB29-E7DC-232DE9703067}"/>
          </ac:cxnSpMkLst>
        </pc:cxnChg>
        <pc:cxnChg chg="add del mod">
          <ac:chgData name="Abhishek Suryavanshi" userId="550098f7b5f05679" providerId="LiveId" clId="{08306A35-3A0C-4F38-ACBB-8760C483619B}" dt="2024-07-22T08:57:44.657" v="369" actId="478"/>
          <ac:cxnSpMkLst>
            <pc:docMk/>
            <pc:sldMk cId="1630128322" sldId="319"/>
            <ac:cxnSpMk id="22" creationId="{53F05618-F7CB-B7F8-8B57-CE9B7FF66D26}"/>
          </ac:cxnSpMkLst>
        </pc:cxnChg>
        <pc:cxnChg chg="add del mod">
          <ac:chgData name="Abhishek Suryavanshi" userId="550098f7b5f05679" providerId="LiveId" clId="{08306A35-3A0C-4F38-ACBB-8760C483619B}" dt="2024-07-22T08:57:44.657" v="369" actId="478"/>
          <ac:cxnSpMkLst>
            <pc:docMk/>
            <pc:sldMk cId="1630128322" sldId="319"/>
            <ac:cxnSpMk id="24" creationId="{4EB1B4B8-27B2-DBD2-87C5-F84DC92AFD77}"/>
          </ac:cxnSpMkLst>
        </pc:cxnChg>
      </pc:sldChg>
      <pc:sldChg chg="addSp delSp modSp mod">
        <pc:chgData name="Abhishek Suryavanshi" userId="550098f7b5f05679" providerId="LiveId" clId="{08306A35-3A0C-4F38-ACBB-8760C483619B}" dt="2024-07-21T19:19:23.196" v="240"/>
        <pc:sldMkLst>
          <pc:docMk/>
          <pc:sldMk cId="3531091207" sldId="320"/>
        </pc:sldMkLst>
        <pc:spChg chg="del">
          <ac:chgData name="Abhishek Suryavanshi" userId="550098f7b5f05679" providerId="LiveId" clId="{08306A35-3A0C-4F38-ACBB-8760C483619B}" dt="2024-07-20T06:42:30.753" v="151" actId="478"/>
          <ac:spMkLst>
            <pc:docMk/>
            <pc:sldMk cId="3531091207" sldId="320"/>
            <ac:spMk id="3" creationId="{2DB2A66F-F049-A63D-D2B6-41F658AD3DA8}"/>
          </ac:spMkLst>
        </pc:spChg>
        <pc:spChg chg="add mod">
          <ac:chgData name="Abhishek Suryavanshi" userId="550098f7b5f05679" providerId="LiveId" clId="{08306A35-3A0C-4F38-ACBB-8760C483619B}" dt="2024-07-21T19:19:23.196" v="240"/>
          <ac:spMkLst>
            <pc:docMk/>
            <pc:sldMk cId="3531091207" sldId="320"/>
            <ac:spMk id="3" creationId="{F1DA21DE-9BE0-2C3F-336A-B1344C0B2EA2}"/>
          </ac:spMkLst>
        </pc:spChg>
      </pc:sldChg>
      <pc:sldChg chg="delSp del mod">
        <pc:chgData name="Abhishek Suryavanshi" userId="550098f7b5f05679" providerId="LiveId" clId="{08306A35-3A0C-4F38-ACBB-8760C483619B}" dt="2024-07-20T06:41:34.510" v="147" actId="2696"/>
        <pc:sldMkLst>
          <pc:docMk/>
          <pc:sldMk cId="1119217532" sldId="321"/>
        </pc:sldMkLst>
        <pc:spChg chg="del">
          <ac:chgData name="Abhishek Suryavanshi" userId="550098f7b5f05679" providerId="LiveId" clId="{08306A35-3A0C-4F38-ACBB-8760C483619B}" dt="2024-07-20T06:41:29.192" v="146" actId="478"/>
          <ac:spMkLst>
            <pc:docMk/>
            <pc:sldMk cId="1119217532" sldId="321"/>
            <ac:spMk id="22" creationId="{4001DCDD-CE15-9003-1A1C-C3377E0DF7A9}"/>
          </ac:spMkLst>
        </pc:spChg>
      </pc:sldChg>
      <pc:sldChg chg="delSp del mod">
        <pc:chgData name="Abhishek Suryavanshi" userId="550098f7b5f05679" providerId="LiveId" clId="{08306A35-3A0C-4F38-ACBB-8760C483619B}" dt="2024-07-20T06:42:46.455" v="153" actId="2696"/>
        <pc:sldMkLst>
          <pc:docMk/>
          <pc:sldMk cId="4131419754" sldId="322"/>
        </pc:sldMkLst>
        <pc:spChg chg="del">
          <ac:chgData name="Abhishek Suryavanshi" userId="550098f7b5f05679" providerId="LiveId" clId="{08306A35-3A0C-4F38-ACBB-8760C483619B}" dt="2024-07-20T06:42:35.872" v="152" actId="478"/>
          <ac:spMkLst>
            <pc:docMk/>
            <pc:sldMk cId="4131419754" sldId="322"/>
            <ac:spMk id="2" creationId="{35F6430C-1ACF-193F-C248-9F27A1B2B4CA}"/>
          </ac:spMkLst>
        </pc:spChg>
      </pc:sldChg>
      <pc:sldChg chg="addSp modSp mod">
        <pc:chgData name="Abhishek Suryavanshi" userId="550098f7b5f05679" providerId="LiveId" clId="{08306A35-3A0C-4F38-ACBB-8760C483619B}" dt="2024-07-21T19:19:35.115" v="241"/>
        <pc:sldMkLst>
          <pc:docMk/>
          <pc:sldMk cId="2092496222" sldId="323"/>
        </pc:sldMkLst>
        <pc:spChg chg="mod">
          <ac:chgData name="Abhishek Suryavanshi" userId="550098f7b5f05679" providerId="LiveId" clId="{08306A35-3A0C-4F38-ACBB-8760C483619B}" dt="2024-07-20T06:51:20.691" v="201" actId="14100"/>
          <ac:spMkLst>
            <pc:docMk/>
            <pc:sldMk cId="2092496222" sldId="323"/>
            <ac:spMk id="2" creationId="{88A81B13-5E8A-86D4-DDCE-0FC0339D2FFE}"/>
          </ac:spMkLst>
        </pc:spChg>
        <pc:spChg chg="mod">
          <ac:chgData name="Abhishek Suryavanshi" userId="550098f7b5f05679" providerId="LiveId" clId="{08306A35-3A0C-4F38-ACBB-8760C483619B}" dt="2024-07-20T06:53:14.141" v="221" actId="123"/>
          <ac:spMkLst>
            <pc:docMk/>
            <pc:sldMk cId="2092496222" sldId="323"/>
            <ac:spMk id="3" creationId="{7AF3F842-E111-58B4-2891-E42C74A8DD60}"/>
          </ac:spMkLst>
        </pc:spChg>
        <pc:spChg chg="add mod">
          <ac:chgData name="Abhishek Suryavanshi" userId="550098f7b5f05679" providerId="LiveId" clId="{08306A35-3A0C-4F38-ACBB-8760C483619B}" dt="2024-07-21T19:19:35.115" v="241"/>
          <ac:spMkLst>
            <pc:docMk/>
            <pc:sldMk cId="2092496222" sldId="323"/>
            <ac:spMk id="4" creationId="{D986B6FB-09B2-5A5E-90FF-6E2D6510E682}"/>
          </ac:spMkLst>
        </pc:spChg>
        <pc:spChg chg="add">
          <ac:chgData name="Abhishek Suryavanshi" userId="550098f7b5f05679" providerId="LiveId" clId="{08306A35-3A0C-4F38-ACBB-8760C483619B}" dt="2024-07-20T06:51:41.733" v="204"/>
          <ac:spMkLst>
            <pc:docMk/>
            <pc:sldMk cId="2092496222" sldId="323"/>
            <ac:spMk id="4" creationId="{FAA58305-592D-A9AC-648F-B79D8CDA83E0}"/>
          </ac:spMkLst>
        </pc:spChg>
        <pc:spChg chg="add mod">
          <ac:chgData name="Abhishek Suryavanshi" userId="550098f7b5f05679" providerId="LiveId" clId="{08306A35-3A0C-4F38-ACBB-8760C483619B}" dt="2024-07-20T06:51:51.760" v="206"/>
          <ac:spMkLst>
            <pc:docMk/>
            <pc:sldMk cId="2092496222" sldId="323"/>
            <ac:spMk id="5" creationId="{63DE3511-2591-9B20-A2A5-3760833A9567}"/>
          </ac:spMkLst>
        </pc:spChg>
      </pc:sldChg>
      <pc:sldChg chg="addSp delSp modSp mod">
        <pc:chgData name="Abhishek Suryavanshi" userId="550098f7b5f05679" providerId="LiveId" clId="{08306A35-3A0C-4F38-ACBB-8760C483619B}" dt="2024-07-21T19:22:29.800" v="248" actId="478"/>
        <pc:sldMkLst>
          <pc:docMk/>
          <pc:sldMk cId="904553008" sldId="324"/>
        </pc:sldMkLst>
        <pc:spChg chg="add del mod">
          <ac:chgData name="Abhishek Suryavanshi" userId="550098f7b5f05679" providerId="LiveId" clId="{08306A35-3A0C-4F38-ACBB-8760C483619B}" dt="2024-07-21T19:22:29.800" v="248" actId="478"/>
          <ac:spMkLst>
            <pc:docMk/>
            <pc:sldMk cId="904553008" sldId="324"/>
            <ac:spMk id="3" creationId="{7A88B964-F16C-7A03-BC3A-FDE5CEA1EF45}"/>
          </ac:spMkLst>
        </pc:spChg>
        <pc:spChg chg="add mod">
          <ac:chgData name="Abhishek Suryavanshi" userId="550098f7b5f05679" providerId="LiveId" clId="{08306A35-3A0C-4F38-ACBB-8760C483619B}" dt="2024-07-21T19:19:42.605" v="242"/>
          <ac:spMkLst>
            <pc:docMk/>
            <pc:sldMk cId="904553008" sldId="324"/>
            <ac:spMk id="4" creationId="{CBE80FA4-5300-FD8F-FA1E-2A321FCB7BF5}"/>
          </ac:spMkLst>
        </pc:spChg>
      </pc:sldChg>
      <pc:sldChg chg="del">
        <pc:chgData name="Abhishek Suryavanshi" userId="550098f7b5f05679" providerId="LiveId" clId="{08306A35-3A0C-4F38-ACBB-8760C483619B}" dt="2024-07-20T06:41:55.605" v="149" actId="2696"/>
        <pc:sldMkLst>
          <pc:docMk/>
          <pc:sldMk cId="1123819996" sldId="325"/>
        </pc:sldMkLst>
      </pc:sldChg>
      <pc:sldChg chg="addSp modSp">
        <pc:chgData name="Abhishek Suryavanshi" userId="550098f7b5f05679" providerId="LiveId" clId="{08306A35-3A0C-4F38-ACBB-8760C483619B}" dt="2024-07-22T06:54:22.934" v="292"/>
        <pc:sldMkLst>
          <pc:docMk/>
          <pc:sldMk cId="3947293127" sldId="325"/>
        </pc:sldMkLst>
        <pc:spChg chg="add mod">
          <ac:chgData name="Abhishek Suryavanshi" userId="550098f7b5f05679" providerId="LiveId" clId="{08306A35-3A0C-4F38-ACBB-8760C483619B}" dt="2024-07-22T06:54:22.934" v="292"/>
          <ac:spMkLst>
            <pc:docMk/>
            <pc:sldMk cId="3947293127" sldId="325"/>
            <ac:spMk id="2" creationId="{81C549D3-29F5-D46B-D384-77E745C9F1A0}"/>
          </ac:spMkLst>
        </pc:spChg>
      </pc:sldChg>
      <pc:sldChg chg="addSp delSp modSp new del mod">
        <pc:chgData name="Abhishek Suryavanshi" userId="550098f7b5f05679" providerId="LiveId" clId="{08306A35-3A0C-4F38-ACBB-8760C483619B}" dt="2024-07-22T08:58:27.272" v="374" actId="47"/>
        <pc:sldMkLst>
          <pc:docMk/>
          <pc:sldMk cId="801390198" sldId="326"/>
        </pc:sldMkLst>
        <pc:spChg chg="add del mod">
          <ac:chgData name="Abhishek Suryavanshi" userId="550098f7b5f05679" providerId="LiveId" clId="{08306A35-3A0C-4F38-ACBB-8760C483619B}" dt="2024-07-22T08:57:38.025" v="368"/>
          <ac:spMkLst>
            <pc:docMk/>
            <pc:sldMk cId="801390198" sldId="326"/>
            <ac:spMk id="2" creationId="{14B41ADC-CD7A-CB74-166D-B29C70152FEE}"/>
          </ac:spMkLst>
        </pc:spChg>
        <pc:spChg chg="add mod">
          <ac:chgData name="Abhishek Suryavanshi" userId="550098f7b5f05679" providerId="LiveId" clId="{08306A35-3A0C-4F38-ACBB-8760C483619B}" dt="2024-07-22T08:32:57.026" v="365"/>
          <ac:spMkLst>
            <pc:docMk/>
            <pc:sldMk cId="801390198" sldId="326"/>
            <ac:spMk id="3" creationId="{B16B246E-0665-CA2C-F6D7-F1851ACB2EF4}"/>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AD426-E008-4B2D-9335-586CDC03BE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F55F4C4-A97F-4C64-94A5-6683254A3B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96EB0B9-444A-4D04-B54D-87E0A036B6F8}"/>
              </a:ext>
            </a:extLst>
          </p:cNvPr>
          <p:cNvSpPr>
            <a:spLocks noGrp="1"/>
          </p:cNvSpPr>
          <p:nvPr>
            <p:ph type="dt" sz="half" idx="10"/>
          </p:nvPr>
        </p:nvSpPr>
        <p:spPr>
          <a:xfrm>
            <a:off x="838200" y="6356350"/>
            <a:ext cx="2743200" cy="365125"/>
          </a:xfrm>
          <a:prstGeom prst="rect">
            <a:avLst/>
          </a:prstGeom>
        </p:spPr>
        <p:txBody>
          <a:bodyPr/>
          <a:lstStyle/>
          <a:p>
            <a:fld id="{02F43BC4-8C46-4BB7-939B-B9F409AE381A}" type="datetimeFigureOut">
              <a:rPr lang="en-IN" smtClean="0"/>
              <a:t>22-07-2024</a:t>
            </a:fld>
            <a:endParaRPr lang="en-IN"/>
          </a:p>
        </p:txBody>
      </p:sp>
      <p:sp>
        <p:nvSpPr>
          <p:cNvPr id="5" name="Footer Placeholder 4">
            <a:extLst>
              <a:ext uri="{FF2B5EF4-FFF2-40B4-BE49-F238E27FC236}">
                <a16:creationId xmlns:a16="http://schemas.microsoft.com/office/drawing/2014/main" id="{30248BCF-6D52-453C-985F-8E6981D4BA5E}"/>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865FB5AE-C002-485B-8772-E8AF429C440F}"/>
              </a:ext>
            </a:extLst>
          </p:cNvPr>
          <p:cNvSpPr>
            <a:spLocks noGrp="1"/>
          </p:cNvSpPr>
          <p:nvPr>
            <p:ph type="sldNum" sz="quarter" idx="12"/>
          </p:nvPr>
        </p:nvSpPr>
        <p:spPr>
          <a:xfrm>
            <a:off x="8610599" y="6310312"/>
            <a:ext cx="2743200" cy="365125"/>
          </a:xfrm>
          <a:prstGeom prst="rect">
            <a:avLst/>
          </a:prstGeom>
        </p:spPr>
        <p:txBody>
          <a:bodyPr/>
          <a:lstStyle/>
          <a:p>
            <a:fld id="{BB92B125-B99B-4120-ABB8-1665CA3B6455}" type="slidenum">
              <a:rPr lang="en-IN" smtClean="0"/>
              <a:t>‹#›</a:t>
            </a:fld>
            <a:endParaRPr lang="en-IN"/>
          </a:p>
        </p:txBody>
      </p:sp>
    </p:spTree>
    <p:extLst>
      <p:ext uri="{BB962C8B-B14F-4D97-AF65-F5344CB8AC3E}">
        <p14:creationId xmlns:p14="http://schemas.microsoft.com/office/powerpoint/2010/main" val="3127624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EF6F910-BA9D-477D-A5CF-F9F594983A76}"/>
              </a:ext>
            </a:extLst>
          </p:cNvPr>
          <p:cNvSpPr/>
          <p:nvPr/>
        </p:nvSpPr>
        <p:spPr>
          <a:xfrm>
            <a:off x="61135" y="5991582"/>
            <a:ext cx="12130865" cy="744087"/>
          </a:xfrm>
          <a:prstGeom prst="rect">
            <a:avLst/>
          </a:prstGeom>
          <a:solidFill>
            <a:srgbClr val="000A3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3" name="TextBox 12">
            <a:extLst>
              <a:ext uri="{FF2B5EF4-FFF2-40B4-BE49-F238E27FC236}">
                <a16:creationId xmlns:a16="http://schemas.microsoft.com/office/drawing/2014/main" id="{E9A8FC27-7280-4AEC-BC8B-85E787782055}"/>
              </a:ext>
            </a:extLst>
          </p:cNvPr>
          <p:cNvSpPr txBox="1"/>
          <p:nvPr/>
        </p:nvSpPr>
        <p:spPr>
          <a:xfrm>
            <a:off x="134377" y="6182193"/>
            <a:ext cx="4841567" cy="369332"/>
          </a:xfrm>
          <a:prstGeom prst="rect">
            <a:avLst/>
          </a:prstGeom>
          <a:noFill/>
        </p:spPr>
        <p:txBody>
          <a:bodyPr wrap="square" rtlCol="0">
            <a:spAutoFit/>
          </a:bodyPr>
          <a:lstStyle/>
          <a:p>
            <a:r>
              <a:rPr lang="en-IN" b="1" dirty="0">
                <a:solidFill>
                  <a:schemeClr val="bg1"/>
                </a:solidFill>
                <a:latin typeface="+mj-lt"/>
              </a:rPr>
              <a:t>Department of Computer Science &amp; Engineering</a:t>
            </a:r>
          </a:p>
        </p:txBody>
      </p:sp>
      <p:sp>
        <p:nvSpPr>
          <p:cNvPr id="15" name="TextBox 14">
            <a:extLst>
              <a:ext uri="{FF2B5EF4-FFF2-40B4-BE49-F238E27FC236}">
                <a16:creationId xmlns:a16="http://schemas.microsoft.com/office/drawing/2014/main" id="{9BC2C5C0-A97C-437A-995C-59C435A260AB}"/>
              </a:ext>
            </a:extLst>
          </p:cNvPr>
          <p:cNvSpPr txBox="1"/>
          <p:nvPr/>
        </p:nvSpPr>
        <p:spPr>
          <a:xfrm>
            <a:off x="9294829" y="6198854"/>
            <a:ext cx="2554826" cy="369332"/>
          </a:xfrm>
          <a:prstGeom prst="rect">
            <a:avLst/>
          </a:prstGeom>
          <a:noFill/>
        </p:spPr>
        <p:txBody>
          <a:bodyPr wrap="square" rtlCol="0">
            <a:spAutoFit/>
          </a:bodyPr>
          <a:lstStyle/>
          <a:p>
            <a:pPr algn="r"/>
            <a:r>
              <a:rPr lang="en-IN" b="1" dirty="0">
                <a:solidFill>
                  <a:schemeClr val="bg1"/>
                </a:solidFill>
                <a:latin typeface="+mj-lt"/>
              </a:rPr>
              <a:t>www.cambridge.edu.in</a:t>
            </a:r>
          </a:p>
        </p:txBody>
      </p:sp>
    </p:spTree>
    <p:extLst>
      <p:ext uri="{BB962C8B-B14F-4D97-AF65-F5344CB8AC3E}">
        <p14:creationId xmlns:p14="http://schemas.microsoft.com/office/powerpoint/2010/main" val="3027229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BD300-5A9D-4801-B3AA-34841CB213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E9D0828-03E3-4F32-BCE4-D4480DA80D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69B2C35-E93D-41E2-9092-7E6CF83D9E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69BB9B-9B80-456E-BA6E-97034C073AE2}"/>
              </a:ext>
            </a:extLst>
          </p:cNvPr>
          <p:cNvSpPr>
            <a:spLocks noGrp="1"/>
          </p:cNvSpPr>
          <p:nvPr>
            <p:ph type="dt" sz="half" idx="10"/>
          </p:nvPr>
        </p:nvSpPr>
        <p:spPr>
          <a:xfrm>
            <a:off x="838200" y="6356350"/>
            <a:ext cx="2743200" cy="365125"/>
          </a:xfrm>
          <a:prstGeom prst="rect">
            <a:avLst/>
          </a:prstGeom>
        </p:spPr>
        <p:txBody>
          <a:bodyPr/>
          <a:lstStyle/>
          <a:p>
            <a:fld id="{02F43BC4-8C46-4BB7-939B-B9F409AE381A}" type="datetimeFigureOut">
              <a:rPr lang="en-IN" smtClean="0"/>
              <a:t>22-07-2024</a:t>
            </a:fld>
            <a:endParaRPr lang="en-IN"/>
          </a:p>
        </p:txBody>
      </p:sp>
      <p:sp>
        <p:nvSpPr>
          <p:cNvPr id="6" name="Footer Placeholder 5">
            <a:extLst>
              <a:ext uri="{FF2B5EF4-FFF2-40B4-BE49-F238E27FC236}">
                <a16:creationId xmlns:a16="http://schemas.microsoft.com/office/drawing/2014/main" id="{25F40B01-0380-4113-BE72-37C8EB8B2AB9}"/>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8FDCE424-9E5D-4A7B-AACD-C29EE2C96011}"/>
              </a:ext>
            </a:extLst>
          </p:cNvPr>
          <p:cNvSpPr>
            <a:spLocks noGrp="1"/>
          </p:cNvSpPr>
          <p:nvPr>
            <p:ph type="sldNum" sz="quarter" idx="12"/>
          </p:nvPr>
        </p:nvSpPr>
        <p:spPr>
          <a:xfrm>
            <a:off x="8610599" y="6310312"/>
            <a:ext cx="2743200" cy="365125"/>
          </a:xfrm>
          <a:prstGeom prst="rect">
            <a:avLst/>
          </a:prstGeom>
        </p:spPr>
        <p:txBody>
          <a:bodyPr/>
          <a:lstStyle/>
          <a:p>
            <a:fld id="{BB92B125-B99B-4120-ABB8-1665CA3B6455}" type="slidenum">
              <a:rPr lang="en-IN" smtClean="0"/>
              <a:t>‹#›</a:t>
            </a:fld>
            <a:endParaRPr lang="en-IN"/>
          </a:p>
        </p:txBody>
      </p:sp>
    </p:spTree>
    <p:extLst>
      <p:ext uri="{BB962C8B-B14F-4D97-AF65-F5344CB8AC3E}">
        <p14:creationId xmlns:p14="http://schemas.microsoft.com/office/powerpoint/2010/main" val="424231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45A79-EF9C-4709-B309-FD2D4A5223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D6BFCE7-09CA-4613-8768-CCE4F81EA5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a:extLst>
              <a:ext uri="{FF2B5EF4-FFF2-40B4-BE49-F238E27FC236}">
                <a16:creationId xmlns:a16="http://schemas.microsoft.com/office/drawing/2014/main" id="{E2AA1215-EC64-4A7B-8722-5C1138A0CF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0224B4-57F6-4098-A2DA-547459EC585C}"/>
              </a:ext>
            </a:extLst>
          </p:cNvPr>
          <p:cNvSpPr>
            <a:spLocks noGrp="1"/>
          </p:cNvSpPr>
          <p:nvPr>
            <p:ph type="dt" sz="half" idx="10"/>
          </p:nvPr>
        </p:nvSpPr>
        <p:spPr>
          <a:xfrm>
            <a:off x="838200" y="6356350"/>
            <a:ext cx="2743200" cy="365125"/>
          </a:xfrm>
          <a:prstGeom prst="rect">
            <a:avLst/>
          </a:prstGeom>
        </p:spPr>
        <p:txBody>
          <a:bodyPr/>
          <a:lstStyle/>
          <a:p>
            <a:fld id="{02F43BC4-8C46-4BB7-939B-B9F409AE381A}" type="datetimeFigureOut">
              <a:rPr lang="en-IN" smtClean="0"/>
              <a:t>22-07-2024</a:t>
            </a:fld>
            <a:endParaRPr lang="en-IN"/>
          </a:p>
        </p:txBody>
      </p:sp>
      <p:sp>
        <p:nvSpPr>
          <p:cNvPr id="6" name="Footer Placeholder 5">
            <a:extLst>
              <a:ext uri="{FF2B5EF4-FFF2-40B4-BE49-F238E27FC236}">
                <a16:creationId xmlns:a16="http://schemas.microsoft.com/office/drawing/2014/main" id="{3D1B90C0-D69A-453F-9920-35BF345E48D2}"/>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34230C1F-DB6A-4A97-9186-2F97F0F6D3AF}"/>
              </a:ext>
            </a:extLst>
          </p:cNvPr>
          <p:cNvSpPr>
            <a:spLocks noGrp="1"/>
          </p:cNvSpPr>
          <p:nvPr>
            <p:ph type="sldNum" sz="quarter" idx="12"/>
          </p:nvPr>
        </p:nvSpPr>
        <p:spPr>
          <a:xfrm>
            <a:off x="8610599" y="6310312"/>
            <a:ext cx="2743200" cy="365125"/>
          </a:xfrm>
          <a:prstGeom prst="rect">
            <a:avLst/>
          </a:prstGeom>
        </p:spPr>
        <p:txBody>
          <a:bodyPr/>
          <a:lstStyle/>
          <a:p>
            <a:fld id="{BB92B125-B99B-4120-ABB8-1665CA3B6455}" type="slidenum">
              <a:rPr lang="en-IN" smtClean="0"/>
              <a:t>‹#›</a:t>
            </a:fld>
            <a:endParaRPr lang="en-IN"/>
          </a:p>
        </p:txBody>
      </p:sp>
    </p:spTree>
    <p:extLst>
      <p:ext uri="{BB962C8B-B14F-4D97-AF65-F5344CB8AC3E}">
        <p14:creationId xmlns:p14="http://schemas.microsoft.com/office/powerpoint/2010/main" val="3230360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358B71-A579-4840-9E69-E375B338020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ECB4C15-296C-483A-8CCB-4A92175240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6166B90-E812-4DB5-ADA2-F33AA2366571}"/>
              </a:ext>
            </a:extLst>
          </p:cNvPr>
          <p:cNvSpPr>
            <a:spLocks noGrp="1"/>
          </p:cNvSpPr>
          <p:nvPr>
            <p:ph type="dt" sz="half" idx="10"/>
          </p:nvPr>
        </p:nvSpPr>
        <p:spPr>
          <a:xfrm>
            <a:off x="838200" y="6356350"/>
            <a:ext cx="2743200" cy="365125"/>
          </a:xfrm>
          <a:prstGeom prst="rect">
            <a:avLst/>
          </a:prstGeom>
        </p:spPr>
        <p:txBody>
          <a:bodyPr/>
          <a:lstStyle/>
          <a:p>
            <a:fld id="{02F43BC4-8C46-4BB7-939B-B9F409AE381A}" type="datetimeFigureOut">
              <a:rPr lang="en-IN" smtClean="0"/>
              <a:t>22-07-2024</a:t>
            </a:fld>
            <a:endParaRPr lang="en-IN"/>
          </a:p>
        </p:txBody>
      </p:sp>
      <p:sp>
        <p:nvSpPr>
          <p:cNvPr id="5" name="Footer Placeholder 4">
            <a:extLst>
              <a:ext uri="{FF2B5EF4-FFF2-40B4-BE49-F238E27FC236}">
                <a16:creationId xmlns:a16="http://schemas.microsoft.com/office/drawing/2014/main" id="{37D2B834-F620-440D-9D14-F9497E6EB17F}"/>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B52E4C82-C817-4A25-9066-78623E0AACCD}"/>
              </a:ext>
            </a:extLst>
          </p:cNvPr>
          <p:cNvSpPr>
            <a:spLocks noGrp="1"/>
          </p:cNvSpPr>
          <p:nvPr>
            <p:ph type="sldNum" sz="quarter" idx="12"/>
          </p:nvPr>
        </p:nvSpPr>
        <p:spPr>
          <a:xfrm>
            <a:off x="8610599" y="6310312"/>
            <a:ext cx="2743200" cy="365125"/>
          </a:xfrm>
          <a:prstGeom prst="rect">
            <a:avLst/>
          </a:prstGeom>
        </p:spPr>
        <p:txBody>
          <a:bodyPr/>
          <a:lstStyle/>
          <a:p>
            <a:fld id="{BB92B125-B99B-4120-ABB8-1665CA3B6455}" type="slidenum">
              <a:rPr lang="en-IN" smtClean="0"/>
              <a:t>‹#›</a:t>
            </a:fld>
            <a:endParaRPr lang="en-IN"/>
          </a:p>
        </p:txBody>
      </p:sp>
    </p:spTree>
    <p:extLst>
      <p:ext uri="{BB962C8B-B14F-4D97-AF65-F5344CB8AC3E}">
        <p14:creationId xmlns:p14="http://schemas.microsoft.com/office/powerpoint/2010/main" val="293374887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9BD059-6120-4484-8D44-7E2026AED657}"/>
              </a:ext>
            </a:extLst>
          </p:cNvPr>
          <p:cNvSpPr>
            <a:spLocks noGrp="1"/>
          </p:cNvSpPr>
          <p:nvPr>
            <p:ph type="title"/>
          </p:nvPr>
        </p:nvSpPr>
        <p:spPr>
          <a:xfrm>
            <a:off x="2026826" y="365125"/>
            <a:ext cx="9326973" cy="1325563"/>
          </a:xfrm>
          <a:prstGeom prst="rect">
            <a:avLst/>
          </a:prstGeom>
        </p:spPr>
        <p:txBody>
          <a:bodyPr vert="horz" lIns="91440" tIns="45720" rIns="91440" bIns="45720" rtlCol="0" anchor="ctr">
            <a:normAutofit/>
          </a:bodyPr>
          <a:lstStyle/>
          <a:p>
            <a:r>
              <a:rPr lang="en-US"/>
              <a:t>Click to edit Master title style</a:t>
            </a:r>
            <a:endParaRPr lang="en-IN" dirty="0"/>
          </a:p>
        </p:txBody>
      </p:sp>
      <p:sp>
        <p:nvSpPr>
          <p:cNvPr id="3" name="Text Placeholder 2">
            <a:extLst>
              <a:ext uri="{FF2B5EF4-FFF2-40B4-BE49-F238E27FC236}">
                <a16:creationId xmlns:a16="http://schemas.microsoft.com/office/drawing/2014/main" id="{7E44CA1C-D0E7-42CE-8CEB-6E514C5701AB}"/>
              </a:ext>
            </a:extLst>
          </p:cNvPr>
          <p:cNvSpPr>
            <a:spLocks noGrp="1"/>
          </p:cNvSpPr>
          <p:nvPr>
            <p:ph type="body" idx="1"/>
          </p:nvPr>
        </p:nvSpPr>
        <p:spPr>
          <a:xfrm>
            <a:off x="838200" y="1825625"/>
            <a:ext cx="9682113" cy="23598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Rectangle 7">
            <a:extLst>
              <a:ext uri="{FF2B5EF4-FFF2-40B4-BE49-F238E27FC236}">
                <a16:creationId xmlns:a16="http://schemas.microsoft.com/office/drawing/2014/main" id="{41605BAC-9D39-404C-AD13-DD69DDFB97C6}"/>
              </a:ext>
            </a:extLst>
          </p:cNvPr>
          <p:cNvSpPr/>
          <p:nvPr/>
        </p:nvSpPr>
        <p:spPr>
          <a:xfrm>
            <a:off x="134377" y="122331"/>
            <a:ext cx="1712857" cy="1703294"/>
          </a:xfrm>
          <a:prstGeom prst="rect">
            <a:avLst/>
          </a:prstGeom>
          <a:solidFill>
            <a:srgbClr val="000A3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4FED9456-7CCB-4A60-962C-2BC0ED7E66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3970" y="453433"/>
            <a:ext cx="1353671" cy="870374"/>
          </a:xfrm>
          <a:prstGeom prst="rect">
            <a:avLst/>
          </a:prstGeom>
        </p:spPr>
      </p:pic>
      <p:sp>
        <p:nvSpPr>
          <p:cNvPr id="12" name="Rectangle 11">
            <a:extLst>
              <a:ext uri="{FF2B5EF4-FFF2-40B4-BE49-F238E27FC236}">
                <a16:creationId xmlns:a16="http://schemas.microsoft.com/office/drawing/2014/main" id="{4244CC2D-7374-4AFB-AABA-B8824998FC38}"/>
              </a:ext>
            </a:extLst>
          </p:cNvPr>
          <p:cNvSpPr/>
          <p:nvPr/>
        </p:nvSpPr>
        <p:spPr>
          <a:xfrm>
            <a:off x="61135" y="5991582"/>
            <a:ext cx="12130865" cy="744087"/>
          </a:xfrm>
          <a:prstGeom prst="rect">
            <a:avLst/>
          </a:prstGeom>
          <a:solidFill>
            <a:srgbClr val="000A3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4" name="TextBox 13">
            <a:extLst>
              <a:ext uri="{FF2B5EF4-FFF2-40B4-BE49-F238E27FC236}">
                <a16:creationId xmlns:a16="http://schemas.microsoft.com/office/drawing/2014/main" id="{19C9B830-65CE-40FD-BDD2-ABD1DFDB1315}"/>
              </a:ext>
            </a:extLst>
          </p:cNvPr>
          <p:cNvSpPr txBox="1"/>
          <p:nvPr/>
        </p:nvSpPr>
        <p:spPr>
          <a:xfrm>
            <a:off x="134377" y="6182193"/>
            <a:ext cx="4841567" cy="369332"/>
          </a:xfrm>
          <a:prstGeom prst="rect">
            <a:avLst/>
          </a:prstGeom>
          <a:noFill/>
        </p:spPr>
        <p:txBody>
          <a:bodyPr wrap="square" rtlCol="0">
            <a:spAutoFit/>
          </a:bodyPr>
          <a:lstStyle/>
          <a:p>
            <a:r>
              <a:rPr lang="en-IN" b="1" dirty="0">
                <a:solidFill>
                  <a:schemeClr val="bg1"/>
                </a:solidFill>
                <a:latin typeface="+mj-lt"/>
              </a:rPr>
              <a:t>Department of Computer Science &amp; Engineering</a:t>
            </a:r>
          </a:p>
        </p:txBody>
      </p:sp>
      <p:sp>
        <p:nvSpPr>
          <p:cNvPr id="16" name="TextBox 15">
            <a:extLst>
              <a:ext uri="{FF2B5EF4-FFF2-40B4-BE49-F238E27FC236}">
                <a16:creationId xmlns:a16="http://schemas.microsoft.com/office/drawing/2014/main" id="{021E2F4B-43D1-4E23-9D40-9F9BF91953A6}"/>
              </a:ext>
            </a:extLst>
          </p:cNvPr>
          <p:cNvSpPr txBox="1"/>
          <p:nvPr/>
        </p:nvSpPr>
        <p:spPr>
          <a:xfrm>
            <a:off x="9294829" y="6198854"/>
            <a:ext cx="2554826" cy="369332"/>
          </a:xfrm>
          <a:prstGeom prst="rect">
            <a:avLst/>
          </a:prstGeom>
          <a:noFill/>
        </p:spPr>
        <p:txBody>
          <a:bodyPr wrap="square" rtlCol="0">
            <a:spAutoFit/>
          </a:bodyPr>
          <a:lstStyle/>
          <a:p>
            <a:pPr algn="r"/>
            <a:r>
              <a:rPr lang="en-IN" b="1" dirty="0">
                <a:solidFill>
                  <a:schemeClr val="bg1"/>
                </a:solidFill>
                <a:latin typeface="+mj-lt"/>
              </a:rPr>
              <a:t>www.cambridge.edu.in</a:t>
            </a:r>
          </a:p>
        </p:txBody>
      </p:sp>
    </p:spTree>
    <p:extLst>
      <p:ext uri="{BB962C8B-B14F-4D97-AF65-F5344CB8AC3E}">
        <p14:creationId xmlns:p14="http://schemas.microsoft.com/office/powerpoint/2010/main" val="6378371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mouuff/mtranslate"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CEDE62-ABB3-FC1C-76B8-F7C89731AD54}"/>
              </a:ext>
            </a:extLst>
          </p:cNvPr>
          <p:cNvSpPr/>
          <p:nvPr/>
        </p:nvSpPr>
        <p:spPr>
          <a:xfrm>
            <a:off x="0" y="43130"/>
            <a:ext cx="12190413" cy="6858000"/>
          </a:xfrm>
          <a:prstGeom prst="rect">
            <a:avLst/>
          </a:prstGeom>
          <a:solidFill>
            <a:srgbClr val="000A30"/>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IN" dirty="0"/>
          </a:p>
        </p:txBody>
      </p:sp>
      <p:sp>
        <p:nvSpPr>
          <p:cNvPr id="3" name="TextBox 5">
            <a:extLst>
              <a:ext uri="{FF2B5EF4-FFF2-40B4-BE49-F238E27FC236}">
                <a16:creationId xmlns:a16="http://schemas.microsoft.com/office/drawing/2014/main" id="{464E5350-F49E-1ECB-866A-8A8D9FC6F47D}"/>
              </a:ext>
            </a:extLst>
          </p:cNvPr>
          <p:cNvSpPr txBox="1">
            <a:spLocks noChangeArrowheads="1"/>
          </p:cNvSpPr>
          <p:nvPr/>
        </p:nvSpPr>
        <p:spPr bwMode="auto">
          <a:xfrm>
            <a:off x="9409747" y="239187"/>
            <a:ext cx="3432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IN" altLang="en-US" dirty="0">
                <a:solidFill>
                  <a:schemeClr val="bg1"/>
                </a:solidFill>
              </a:rPr>
              <a:t>www.cambridge.edu.in</a:t>
            </a:r>
          </a:p>
        </p:txBody>
      </p:sp>
      <p:pic>
        <p:nvPicPr>
          <p:cNvPr id="4" name="Picture Placeholder 8">
            <a:extLst>
              <a:ext uri="{FF2B5EF4-FFF2-40B4-BE49-F238E27FC236}">
                <a16:creationId xmlns:a16="http://schemas.microsoft.com/office/drawing/2014/main" id="{2EFCBA0D-4BCF-F9C5-708E-5906E8AFD0A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1" t="-110" r="36201" b="2740"/>
          <a:stretch>
            <a:fillRect/>
          </a:stretch>
        </p:blipFill>
        <p:spPr>
          <a:xfrm>
            <a:off x="6333938" y="848261"/>
            <a:ext cx="5866636" cy="6009740"/>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p:spPr>
      </p:pic>
      <p:sp>
        <p:nvSpPr>
          <p:cNvPr id="5" name="Title 6">
            <a:extLst>
              <a:ext uri="{FF2B5EF4-FFF2-40B4-BE49-F238E27FC236}">
                <a16:creationId xmlns:a16="http://schemas.microsoft.com/office/drawing/2014/main" id="{794299C3-7F08-6612-657B-9AF785B9E77C}"/>
              </a:ext>
            </a:extLst>
          </p:cNvPr>
          <p:cNvSpPr txBox="1">
            <a:spLocks/>
          </p:cNvSpPr>
          <p:nvPr/>
        </p:nvSpPr>
        <p:spPr>
          <a:xfrm>
            <a:off x="251936" y="6282358"/>
            <a:ext cx="6323777" cy="4616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2000" i="1" dirty="0">
                <a:solidFill>
                  <a:schemeClr val="bg1"/>
                </a:solidFill>
              </a:rPr>
              <a:t>Department of </a:t>
            </a:r>
            <a:r>
              <a:rPr lang="en-US" altLang="en-US" sz="2000" dirty="0">
                <a:solidFill>
                  <a:schemeClr val="bg1"/>
                </a:solidFill>
              </a:rPr>
              <a:t>Artificial Intelligence and Machine Learning</a:t>
            </a:r>
            <a:endParaRPr lang="en-IN" altLang="en-US" sz="2000" dirty="0">
              <a:solidFill>
                <a:schemeClr val="bg1"/>
              </a:solidFill>
            </a:endParaRPr>
          </a:p>
        </p:txBody>
      </p:sp>
      <p:pic>
        <p:nvPicPr>
          <p:cNvPr id="6" name="Picture 1">
            <a:extLst>
              <a:ext uri="{FF2B5EF4-FFF2-40B4-BE49-F238E27FC236}">
                <a16:creationId xmlns:a16="http://schemas.microsoft.com/office/drawing/2014/main" id="{0ADEEA5E-7E34-2144-13C2-A6D5700E518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9513" y="315689"/>
            <a:ext cx="2466975" cy="158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8">
            <a:extLst>
              <a:ext uri="{FF2B5EF4-FFF2-40B4-BE49-F238E27FC236}">
                <a16:creationId xmlns:a16="http://schemas.microsoft.com/office/drawing/2014/main" id="{A0C4A2F1-5814-E0F5-F08D-984505CB2F7F}"/>
              </a:ext>
            </a:extLst>
          </p:cNvPr>
          <p:cNvSpPr txBox="1"/>
          <p:nvPr/>
        </p:nvSpPr>
        <p:spPr>
          <a:xfrm>
            <a:off x="-1036901" y="2004213"/>
            <a:ext cx="5866636" cy="1058128"/>
          </a:xfrm>
          <a:prstGeom prst="rect">
            <a:avLst/>
          </a:prstGeom>
        </p:spPr>
        <p:txBody>
          <a:bodyPr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defRPr/>
            </a:pPr>
            <a:endParaRPr lang="en-US" sz="2400" b="1" i="1" dirty="0">
              <a:solidFill>
                <a:schemeClr val="accent6">
                  <a:lumMod val="20000"/>
                  <a:lumOff val="80000"/>
                </a:schemeClr>
              </a:solidFill>
              <a:latin typeface="Times New Roman" panose="02020603050405020304" pitchFamily="18" charset="0"/>
              <a:cs typeface="Times New Roman" panose="02020603050405020304" pitchFamily="18" charset="0"/>
            </a:endParaRPr>
          </a:p>
        </p:txBody>
      </p:sp>
      <p:sp>
        <p:nvSpPr>
          <p:cNvPr id="8" name="Text Box 1">
            <a:extLst>
              <a:ext uri="{FF2B5EF4-FFF2-40B4-BE49-F238E27FC236}">
                <a16:creationId xmlns:a16="http://schemas.microsoft.com/office/drawing/2014/main" id="{FA002994-4AFB-F7B7-5C48-7F3706BD290E}"/>
              </a:ext>
            </a:extLst>
          </p:cNvPr>
          <p:cNvSpPr txBox="1"/>
          <p:nvPr/>
        </p:nvSpPr>
        <p:spPr>
          <a:xfrm>
            <a:off x="64834" y="3402989"/>
            <a:ext cx="6697980" cy="1261884"/>
          </a:xfrm>
          <a:prstGeom prst="rect">
            <a:avLst/>
          </a:prstGeom>
          <a:noFill/>
        </p:spPr>
        <p:txBody>
          <a:bodyPr wrap="square" rtlCol="0">
            <a:spAutoFit/>
          </a:bodyPr>
          <a:lstStyle/>
          <a:p>
            <a:r>
              <a:rPr lang="en-US" sz="2800" b="1" dirty="0">
                <a:solidFill>
                  <a:srgbClr val="00B0F0"/>
                </a:solidFill>
              </a:rPr>
              <a:t>Project Name: </a:t>
            </a:r>
          </a:p>
          <a:p>
            <a:r>
              <a:rPr lang="en-US" sz="2400" b="1" dirty="0">
                <a:solidFill>
                  <a:srgbClr val="00B0F0"/>
                </a:solidFill>
              </a:rPr>
              <a:t>LANGUAGE TRANSLATER BOT</a:t>
            </a:r>
          </a:p>
          <a:p>
            <a:r>
              <a:rPr lang="en-US" sz="2400" b="1" dirty="0">
                <a:solidFill>
                  <a:srgbClr val="00B0F0"/>
                </a:solidFill>
              </a:rPr>
              <a:t>                              </a:t>
            </a:r>
          </a:p>
        </p:txBody>
      </p:sp>
      <p:sp>
        <p:nvSpPr>
          <p:cNvPr id="9" name="Text Box 2">
            <a:extLst>
              <a:ext uri="{FF2B5EF4-FFF2-40B4-BE49-F238E27FC236}">
                <a16:creationId xmlns:a16="http://schemas.microsoft.com/office/drawing/2014/main" id="{11C23A01-A45D-68A1-0FB5-71A99417D6F9}"/>
              </a:ext>
            </a:extLst>
          </p:cNvPr>
          <p:cNvSpPr txBox="1"/>
          <p:nvPr/>
        </p:nvSpPr>
        <p:spPr>
          <a:xfrm>
            <a:off x="64834" y="4664873"/>
            <a:ext cx="4869475" cy="830997"/>
          </a:xfrm>
          <a:prstGeom prst="rect">
            <a:avLst/>
          </a:prstGeom>
          <a:noFill/>
        </p:spPr>
        <p:txBody>
          <a:bodyPr wrap="square" rtlCol="0">
            <a:spAutoFit/>
          </a:bodyPr>
          <a:lstStyle/>
          <a:p>
            <a:r>
              <a:rPr lang="en-US" sz="1600" b="1" dirty="0">
                <a:solidFill>
                  <a:srgbClr val="00B0F0"/>
                </a:solidFill>
                <a:latin typeface="Times New Roman" panose="02020603050405020304" pitchFamily="18" charset="0"/>
                <a:cs typeface="Times New Roman" panose="02020603050405020304" pitchFamily="18" charset="0"/>
              </a:rPr>
              <a:t>Presented By :                               </a:t>
            </a:r>
            <a:endParaRPr lang="en-US" sz="1600" b="1" dirty="0">
              <a:solidFill>
                <a:schemeClr val="accent1"/>
              </a:solidFill>
              <a:latin typeface="Times New Roman" panose="02020603050405020304" pitchFamily="18" charset="0"/>
              <a:cs typeface="Times New Roman" panose="02020603050405020304" pitchFamily="18" charset="0"/>
            </a:endParaRPr>
          </a:p>
          <a:p>
            <a:r>
              <a:rPr lang="en-US" sz="1600" dirty="0">
                <a:solidFill>
                  <a:schemeClr val="bg1"/>
                </a:solidFill>
                <a:latin typeface="Times New Roman" panose="02020603050405020304" pitchFamily="18" charset="0"/>
                <a:cs typeface="Times New Roman" panose="02020603050405020304" pitchFamily="18" charset="0"/>
              </a:rPr>
              <a:t>ABHISHEK SURYAVANSHI       : 1CD21AI002</a:t>
            </a:r>
          </a:p>
          <a:p>
            <a:r>
              <a:rPr lang="en-US" sz="1400" dirty="0">
                <a:solidFill>
                  <a:schemeClr val="bg1"/>
                </a:solidFill>
                <a:latin typeface="Times New Roman" panose="02020603050405020304" pitchFamily="18" charset="0"/>
                <a:cs typeface="Times New Roman" panose="02020603050405020304" pitchFamily="18" charset="0"/>
              </a:rPr>
              <a:t> </a:t>
            </a:r>
            <a:r>
              <a:rPr lang="en-US" sz="1600" dirty="0">
                <a:solidFill>
                  <a:schemeClr val="bg1"/>
                </a:solidFill>
                <a:latin typeface="Times New Roman" panose="02020603050405020304" pitchFamily="18" charset="0"/>
                <a:cs typeface="Times New Roman" panose="02020603050405020304" pitchFamily="18" charset="0"/>
              </a:rPr>
              <a:t>SRINIDHI M NEGINAHAL        : 1CD21AI054</a:t>
            </a:r>
            <a:endParaRPr lang="en-US" sz="1600" dirty="0">
              <a:solidFill>
                <a:schemeClr val="bg1"/>
              </a:solidFill>
            </a:endParaRPr>
          </a:p>
        </p:txBody>
      </p:sp>
      <p:sp>
        <p:nvSpPr>
          <p:cNvPr id="10" name="Text Box 1">
            <a:extLst>
              <a:ext uri="{FF2B5EF4-FFF2-40B4-BE49-F238E27FC236}">
                <a16:creationId xmlns:a16="http://schemas.microsoft.com/office/drawing/2014/main" id="{DC31E3CF-306F-A5D5-7A64-8FB68FE3C233}"/>
              </a:ext>
            </a:extLst>
          </p:cNvPr>
          <p:cNvSpPr txBox="1"/>
          <p:nvPr/>
        </p:nvSpPr>
        <p:spPr>
          <a:xfrm>
            <a:off x="64834" y="2347917"/>
            <a:ext cx="6697980" cy="1692771"/>
          </a:xfrm>
          <a:prstGeom prst="rect">
            <a:avLst/>
          </a:prstGeom>
          <a:noFill/>
        </p:spPr>
        <p:txBody>
          <a:bodyPr wrap="square" rtlCol="0">
            <a:spAutoFit/>
          </a:bodyPr>
          <a:lstStyle/>
          <a:p>
            <a:r>
              <a:rPr lang="en-US" sz="2800" b="1" dirty="0">
                <a:solidFill>
                  <a:srgbClr val="00B0F0"/>
                </a:solidFill>
              </a:rPr>
              <a:t>Mini Project</a:t>
            </a:r>
          </a:p>
          <a:p>
            <a:r>
              <a:rPr lang="en-US" sz="2800" b="1" dirty="0">
                <a:solidFill>
                  <a:srgbClr val="00B0F0"/>
                </a:solidFill>
              </a:rPr>
              <a:t>Subject Code: 21AIMP67</a:t>
            </a:r>
          </a:p>
          <a:p>
            <a:endParaRPr lang="en-US" sz="2400" b="1" dirty="0">
              <a:solidFill>
                <a:srgbClr val="00B0F0"/>
              </a:solidFill>
            </a:endParaRPr>
          </a:p>
          <a:p>
            <a:r>
              <a:rPr lang="en-US" sz="2400" b="1" dirty="0">
                <a:solidFill>
                  <a:srgbClr val="00B0F0"/>
                </a:solidFill>
              </a:rPr>
              <a:t>                              </a:t>
            </a:r>
          </a:p>
        </p:txBody>
      </p:sp>
    </p:spTree>
    <p:extLst>
      <p:ext uri="{BB962C8B-B14F-4D97-AF65-F5344CB8AC3E}">
        <p14:creationId xmlns:p14="http://schemas.microsoft.com/office/powerpoint/2010/main" val="2082390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8EC928-B3D1-ADD3-FD59-ACD0ECEDAA87}"/>
              </a:ext>
            </a:extLst>
          </p:cNvPr>
          <p:cNvSpPr txBox="1"/>
          <p:nvPr/>
        </p:nvSpPr>
        <p:spPr>
          <a:xfrm>
            <a:off x="2200285" y="1100121"/>
            <a:ext cx="2820289" cy="584775"/>
          </a:xfrm>
          <a:prstGeom prst="rect">
            <a:avLst/>
          </a:prstGeom>
          <a:solidFill>
            <a:schemeClr val="bg2"/>
          </a:solidFill>
        </p:spPr>
        <p:txBody>
          <a:bodyPr wrap="square" rtlCol="0">
            <a:spAutoFit/>
          </a:bodyPr>
          <a:lstStyle/>
          <a:p>
            <a:r>
              <a:rPr lang="en-IN" sz="32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Methodology:-</a:t>
            </a:r>
            <a:endParaRPr lang="en-IN" sz="3200" b="1"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8CA404BF-A8AF-7B53-B34B-4A98BB7ABAE8}"/>
              </a:ext>
            </a:extLst>
          </p:cNvPr>
          <p:cNvSpPr/>
          <p:nvPr/>
        </p:nvSpPr>
        <p:spPr>
          <a:xfrm>
            <a:off x="0" y="5973995"/>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4" name="TextBox 3">
            <a:extLst>
              <a:ext uri="{FF2B5EF4-FFF2-40B4-BE49-F238E27FC236}">
                <a16:creationId xmlns:a16="http://schemas.microsoft.com/office/drawing/2014/main" id="{0D69F8BB-C048-88D0-C42B-66D2275EB629}"/>
              </a:ext>
            </a:extLst>
          </p:cNvPr>
          <p:cNvSpPr txBox="1"/>
          <p:nvPr/>
        </p:nvSpPr>
        <p:spPr>
          <a:xfrm>
            <a:off x="1036606" y="2039858"/>
            <a:ext cx="10118785" cy="4524315"/>
          </a:xfrm>
          <a:prstGeom prst="rect">
            <a:avLst/>
          </a:prstGeom>
          <a:noFill/>
        </p:spPr>
        <p:txBody>
          <a:bodyPr wrap="square" rtlCol="0">
            <a:spAutoFit/>
          </a:bodyPr>
          <a:lstStyle/>
          <a:p>
            <a:r>
              <a:rPr lang="en-US" b="1" dirty="0"/>
              <a:t>Identify User Needs: </a:t>
            </a:r>
            <a:r>
              <a:rPr lang="en-US" dirty="0"/>
              <a:t>Understand the needs of target users, such as travelers, students, and business   professionals, to determine key features and language support.</a:t>
            </a:r>
          </a:p>
          <a:p>
            <a:endParaRPr lang="en-US" dirty="0"/>
          </a:p>
          <a:p>
            <a:r>
              <a:rPr lang="en-US" b="1" dirty="0"/>
              <a:t>Gather Text Data</a:t>
            </a:r>
            <a:r>
              <a:rPr lang="en-US" dirty="0"/>
              <a:t>: Collect a diverse set of text data in multiple languages from various sources, including books, websites, and multilingual corpora.</a:t>
            </a:r>
          </a:p>
          <a:p>
            <a:endParaRPr lang="en-US" dirty="0"/>
          </a:p>
          <a:p>
            <a:r>
              <a:rPr lang="en-US" b="1" dirty="0"/>
              <a:t>Clean and Normalize Data: </a:t>
            </a:r>
            <a:r>
              <a:rPr lang="en-US" dirty="0"/>
              <a:t>Remove noise, standardize text formats, and tokenize text to prepare the data for model training.</a:t>
            </a:r>
          </a:p>
          <a:p>
            <a:endParaRPr lang="en-US" dirty="0"/>
          </a:p>
          <a:p>
            <a:r>
              <a:rPr lang="en-US" b="1" dirty="0"/>
              <a:t>Build Translation System: </a:t>
            </a:r>
            <a:r>
              <a:rPr lang="en-US" dirty="0"/>
              <a:t>Develop the text translation system with features like input text area, language selection, and output text display.</a:t>
            </a:r>
          </a:p>
          <a:p>
            <a:endParaRPr lang="en-US" dirty="0"/>
          </a:p>
          <a:p>
            <a:r>
              <a:rPr lang="en-US" b="1" dirty="0"/>
              <a:t>Optimize for Performance: </a:t>
            </a:r>
            <a:r>
              <a:rPr lang="en-US" dirty="0"/>
              <a:t>Ensure the system can handle real-time text translation with minimal latency.</a:t>
            </a:r>
          </a:p>
          <a:p>
            <a:endParaRPr lang="en-US" dirty="0"/>
          </a:p>
          <a:p>
            <a:endParaRPr lang="en-IN" dirty="0"/>
          </a:p>
          <a:p>
            <a:endParaRPr lang="en-IN" dirty="0"/>
          </a:p>
        </p:txBody>
      </p:sp>
    </p:spTree>
    <p:extLst>
      <p:ext uri="{BB962C8B-B14F-4D97-AF65-F5344CB8AC3E}">
        <p14:creationId xmlns:p14="http://schemas.microsoft.com/office/powerpoint/2010/main" val="1630128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9FAA15-A86E-0656-FB3F-4978C2EDEDB4}"/>
              </a:ext>
            </a:extLst>
          </p:cNvPr>
          <p:cNvSpPr txBox="1"/>
          <p:nvPr/>
        </p:nvSpPr>
        <p:spPr>
          <a:xfrm>
            <a:off x="2044460" y="573910"/>
            <a:ext cx="5546235" cy="584775"/>
          </a:xfrm>
          <a:prstGeom prst="rect">
            <a:avLst/>
          </a:prstGeom>
          <a:solidFill>
            <a:schemeClr val="bg2"/>
          </a:solidFill>
        </p:spPr>
        <p:txBody>
          <a:bodyPr wrap="square" rtlCol="0">
            <a:spAutoFit/>
          </a:bodyPr>
          <a:lstStyle/>
          <a:p>
            <a:r>
              <a:rPr lang="en-IN" sz="32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Implementation:-</a:t>
            </a:r>
            <a:endParaRPr lang="en-IN" sz="3200" b="1"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F1DA21DE-9BE0-2C3F-336A-B1344C0B2EA2}"/>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4" name="TextBox 3">
            <a:extLst>
              <a:ext uri="{FF2B5EF4-FFF2-40B4-BE49-F238E27FC236}">
                <a16:creationId xmlns:a16="http://schemas.microsoft.com/office/drawing/2014/main" id="{FADB1359-0382-7DC7-DE7A-A8B63FBC61B5}"/>
              </a:ext>
            </a:extLst>
          </p:cNvPr>
          <p:cNvSpPr txBox="1"/>
          <p:nvPr/>
        </p:nvSpPr>
        <p:spPr>
          <a:xfrm>
            <a:off x="2173856" y="1153624"/>
            <a:ext cx="10147540" cy="427809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Install Flask and </a:t>
            </a:r>
            <a:r>
              <a:rPr lang="en-US" sz="1600" b="1" dirty="0" err="1">
                <a:latin typeface="Times New Roman" panose="02020603050405020304" pitchFamily="18" charset="0"/>
                <a:cs typeface="Times New Roman" panose="02020603050405020304" pitchFamily="18" charset="0"/>
              </a:rPr>
              <a:t>Googletrans</a:t>
            </a:r>
            <a:r>
              <a:rPr lang="en-US" sz="1600" b="1" dirty="0">
                <a:latin typeface="Times New Roman" panose="02020603050405020304" pitchFamily="18" charset="0"/>
                <a:cs typeface="Times New Roman" panose="02020603050405020304" pitchFamily="18" charset="0"/>
              </a:rPr>
              <a:t> Libraries:</a:t>
            </a:r>
          </a:p>
          <a:p>
            <a:r>
              <a:rPr lang="en-US" sz="1600" dirty="0">
                <a:latin typeface="Times New Roman" panose="02020603050405020304" pitchFamily="18" charset="0"/>
                <a:cs typeface="Times New Roman" panose="02020603050405020304" pitchFamily="18" charset="0"/>
              </a:rPr>
              <a:t>    Use the command: pip install Flask </a:t>
            </a:r>
            <a:r>
              <a:rPr lang="en-US" sz="1600" dirty="0" err="1">
                <a:latin typeface="Times New Roman" panose="02020603050405020304" pitchFamily="18" charset="0"/>
                <a:cs typeface="Times New Roman" panose="02020603050405020304" pitchFamily="18" charset="0"/>
              </a:rPr>
              <a:t>googletrans</a:t>
            </a:r>
            <a:r>
              <a:rPr lang="en-US" sz="1600" dirty="0">
                <a:latin typeface="Times New Roman" panose="02020603050405020304" pitchFamily="18" charset="0"/>
                <a:cs typeface="Times New Roman" panose="02020603050405020304" pitchFamily="18" charset="0"/>
              </a:rPr>
              <a:t>==4.0.0-rc1</a:t>
            </a:r>
          </a:p>
          <a:p>
            <a:r>
              <a:rPr lang="en-US" sz="1600" dirty="0">
                <a:latin typeface="Times New Roman" panose="02020603050405020304" pitchFamily="18" charset="0"/>
                <a:cs typeface="Times New Roman" panose="02020603050405020304" pitchFamily="18" charset="0"/>
              </a:rPr>
              <a:t>    Create a Flask App (save as flask_app.py):</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Install </a:t>
            </a:r>
            <a:r>
              <a:rPr lang="en-US" sz="1600" b="1" dirty="0" err="1">
                <a:latin typeface="Times New Roman" panose="02020603050405020304" pitchFamily="18" charset="0"/>
                <a:cs typeface="Times New Roman" panose="02020603050405020304" pitchFamily="18" charset="0"/>
              </a:rPr>
              <a:t>Gradio</a:t>
            </a:r>
            <a:r>
              <a:rPr lang="en-US" sz="1600" b="1" dirty="0">
                <a:latin typeface="Times New Roman" panose="02020603050405020304" pitchFamily="18" charset="0"/>
                <a:cs typeface="Times New Roman" panose="02020603050405020304" pitchFamily="18" charset="0"/>
              </a:rPr>
              <a:t> and Requests Libraries:</a:t>
            </a:r>
          </a:p>
          <a:p>
            <a:r>
              <a:rPr lang="en-US" sz="1600" dirty="0">
                <a:latin typeface="Times New Roman" panose="02020603050405020304" pitchFamily="18" charset="0"/>
                <a:cs typeface="Times New Roman" panose="02020603050405020304" pitchFamily="18" charset="0"/>
              </a:rPr>
              <a:t>    Use the command: pip install </a:t>
            </a:r>
            <a:r>
              <a:rPr lang="en-US" sz="1600" dirty="0" err="1">
                <a:latin typeface="Times New Roman" panose="02020603050405020304" pitchFamily="18" charset="0"/>
                <a:cs typeface="Times New Roman" panose="02020603050405020304" pitchFamily="18" charset="0"/>
              </a:rPr>
              <a:t>gradio</a:t>
            </a:r>
            <a:r>
              <a:rPr lang="en-US" sz="1600" dirty="0">
                <a:latin typeface="Times New Roman" panose="02020603050405020304" pitchFamily="18" charset="0"/>
                <a:cs typeface="Times New Roman" panose="02020603050405020304" pitchFamily="18" charset="0"/>
              </a:rPr>
              <a:t> requests</a:t>
            </a:r>
          </a:p>
          <a:p>
            <a:r>
              <a:rPr lang="en-US" sz="1600" dirty="0">
                <a:latin typeface="Times New Roman" panose="02020603050405020304" pitchFamily="18" charset="0"/>
                <a:cs typeface="Times New Roman" panose="02020603050405020304" pitchFamily="18" charset="0"/>
              </a:rPr>
              <a:t>    Create a </a:t>
            </a:r>
            <a:r>
              <a:rPr lang="en-US" sz="1600" dirty="0" err="1">
                <a:latin typeface="Times New Roman" panose="02020603050405020304" pitchFamily="18" charset="0"/>
                <a:cs typeface="Times New Roman" panose="02020603050405020304" pitchFamily="18" charset="0"/>
              </a:rPr>
              <a:t>Gradio</a:t>
            </a:r>
            <a:r>
              <a:rPr lang="en-US" sz="1600" dirty="0">
                <a:latin typeface="Times New Roman" panose="02020603050405020304" pitchFamily="18" charset="0"/>
                <a:cs typeface="Times New Roman" panose="02020603050405020304" pitchFamily="18" charset="0"/>
              </a:rPr>
              <a:t> Interface (save as gradio_interface.py):</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This interface takes user input, sends it to the Flask app for translation, and displays the translated text.</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Run the Flask Backend:</a:t>
            </a:r>
          </a:p>
          <a:p>
            <a:r>
              <a:rPr lang="en-US" sz="1600" dirty="0">
                <a:latin typeface="Times New Roman" panose="02020603050405020304" pitchFamily="18" charset="0"/>
                <a:cs typeface="Times New Roman" panose="02020603050405020304" pitchFamily="18" charset="0"/>
              </a:rPr>
              <a:t>   Open a terminal and run: python flask_app.py</a:t>
            </a:r>
          </a:p>
          <a:p>
            <a:r>
              <a:rPr lang="en-US" sz="1600" dirty="0">
                <a:latin typeface="Times New Roman" panose="02020603050405020304" pitchFamily="18" charset="0"/>
                <a:cs typeface="Times New Roman" panose="02020603050405020304" pitchFamily="18" charset="0"/>
              </a:rPr>
              <a:t>   This starts the server on your local machine.</a:t>
            </a:r>
          </a:p>
          <a:p>
            <a:r>
              <a:rPr lang="en-US" sz="1600" dirty="0">
                <a:latin typeface="Times New Roman" panose="02020603050405020304" pitchFamily="18" charset="0"/>
                <a:cs typeface="Times New Roman" panose="02020603050405020304" pitchFamily="18" charset="0"/>
              </a:rPr>
              <a:t>   Run the </a:t>
            </a:r>
            <a:r>
              <a:rPr lang="en-US" sz="1600" dirty="0" err="1">
                <a:latin typeface="Times New Roman" panose="02020603050405020304" pitchFamily="18" charset="0"/>
                <a:cs typeface="Times New Roman" panose="02020603050405020304" pitchFamily="18" charset="0"/>
              </a:rPr>
              <a:t>Gradio</a:t>
            </a:r>
            <a:r>
              <a:rPr lang="en-US" sz="1600" dirty="0">
                <a:latin typeface="Times New Roman" panose="02020603050405020304" pitchFamily="18" charset="0"/>
                <a:cs typeface="Times New Roman" panose="02020603050405020304" pitchFamily="18" charset="0"/>
              </a:rPr>
              <a:t> Frontend:</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Open another terminal and run: python gradio_interface.py</a:t>
            </a:r>
          </a:p>
          <a:p>
            <a:r>
              <a:rPr lang="en-US" sz="1600" dirty="0">
                <a:latin typeface="Times New Roman" panose="02020603050405020304" pitchFamily="18" charset="0"/>
                <a:cs typeface="Times New Roman" panose="02020603050405020304" pitchFamily="18" charset="0"/>
              </a:rPr>
              <a:t>This launches a web interface where you can input text, select languages, and see the translation.</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1091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80709C-BAD3-E11D-CAEF-EDCAA9110D5B}"/>
              </a:ext>
            </a:extLst>
          </p:cNvPr>
          <p:cNvSpPr/>
          <p:nvPr/>
        </p:nvSpPr>
        <p:spPr>
          <a:xfrm>
            <a:off x="2143803" y="831334"/>
            <a:ext cx="1701107" cy="584775"/>
          </a:xfrm>
          <a:prstGeom prst="rect">
            <a:avLst/>
          </a:prstGeom>
        </p:spPr>
        <p:txBody>
          <a:bodyPr wrap="none">
            <a:spAutoFit/>
          </a:bodyPr>
          <a:lstStyle/>
          <a:p>
            <a:r>
              <a:rPr lang="en-IN" sz="3200" b="1" dirty="0">
                <a:effectLst>
                  <a:outerShdw blurRad="38100" dist="38100" dir="2700000" algn="tl">
                    <a:srgbClr val="000000">
                      <a:alpha val="43137"/>
                    </a:srgbClr>
                  </a:outerShdw>
                </a:effectLst>
                <a:highlight>
                  <a:srgbClr val="C0C0C0"/>
                </a:highlight>
                <a:latin typeface="Times New Roman" panose="02020603050405020304" pitchFamily="18" charset="0"/>
                <a:cs typeface="Times New Roman" panose="02020603050405020304" pitchFamily="18" charset="0"/>
              </a:rPr>
              <a:t>Results :</a:t>
            </a:r>
          </a:p>
        </p:txBody>
      </p:sp>
      <p:sp>
        <p:nvSpPr>
          <p:cNvPr id="2" name="Rectangle 1">
            <a:extLst>
              <a:ext uri="{FF2B5EF4-FFF2-40B4-BE49-F238E27FC236}">
                <a16:creationId xmlns:a16="http://schemas.microsoft.com/office/drawing/2014/main" id="{185472AA-B1CD-4FFC-B40D-54BD661B5F75}"/>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pic>
        <p:nvPicPr>
          <p:cNvPr id="3" name="Picture 2">
            <a:extLst>
              <a:ext uri="{FF2B5EF4-FFF2-40B4-BE49-F238E27FC236}">
                <a16:creationId xmlns:a16="http://schemas.microsoft.com/office/drawing/2014/main" id="{04A952C8-77CC-663B-9CDC-9ACC3971A6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6361" y="831334"/>
            <a:ext cx="7701280" cy="4998720"/>
          </a:xfrm>
          <a:prstGeom prst="rect">
            <a:avLst/>
          </a:prstGeom>
        </p:spPr>
      </p:pic>
    </p:spTree>
    <p:extLst>
      <p:ext uri="{BB962C8B-B14F-4D97-AF65-F5344CB8AC3E}">
        <p14:creationId xmlns:p14="http://schemas.microsoft.com/office/powerpoint/2010/main" val="22103006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686767-A7E2-97B2-7548-81771EDB8517}"/>
              </a:ext>
            </a:extLst>
          </p:cNvPr>
          <p:cNvSpPr txBox="1"/>
          <p:nvPr/>
        </p:nvSpPr>
        <p:spPr>
          <a:xfrm>
            <a:off x="2348754" y="1068675"/>
            <a:ext cx="2766710" cy="584775"/>
          </a:xfrm>
          <a:prstGeom prst="rect">
            <a:avLst/>
          </a:prstGeom>
          <a:solidFill>
            <a:schemeClr val="bg2"/>
          </a:solidFill>
        </p:spPr>
        <p:txBody>
          <a:bodyPr wrap="square" rtlCol="0">
            <a:spAutoFit/>
          </a:bodyPr>
          <a:lstStyle/>
          <a:p>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a:t>
            </a:r>
          </a:p>
        </p:txBody>
      </p:sp>
      <p:sp>
        <p:nvSpPr>
          <p:cNvPr id="2" name="Rectangle 1">
            <a:extLst>
              <a:ext uri="{FF2B5EF4-FFF2-40B4-BE49-F238E27FC236}">
                <a16:creationId xmlns:a16="http://schemas.microsoft.com/office/drawing/2014/main" id="{AACC9A52-9723-585A-D581-F53DF7F22C49}"/>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FE3B8B22-D3F3-4A68-4631-4B1BEAE1E470}"/>
              </a:ext>
            </a:extLst>
          </p:cNvPr>
          <p:cNvSpPr txBox="1"/>
          <p:nvPr/>
        </p:nvSpPr>
        <p:spPr>
          <a:xfrm>
            <a:off x="1313584" y="2202239"/>
            <a:ext cx="9968753" cy="2125390"/>
          </a:xfrm>
          <a:prstGeom prst="rect">
            <a:avLst/>
          </a:prstGeom>
          <a:noFill/>
        </p:spPr>
        <p:txBody>
          <a:bodyPr wrap="square">
            <a:spAutoFit/>
          </a:bodyPr>
          <a:lstStyle/>
          <a:p>
            <a:pPr algn="just" defTabSz="576072">
              <a:lnSpc>
                <a:spcPct val="150000"/>
              </a:lnSpc>
              <a:spcAft>
                <a:spcPts val="378"/>
              </a:spcAft>
            </a:pPr>
            <a:r>
              <a:rPr lang="en-US" dirty="0"/>
              <a:t>The development of a language translation bot represents a significant advancement in bridging communication gaps across different languages and cultures. The translation bot offers real-time, accurate translations that can be integrated into various platforms including web, mobile apps, and messaging services. The architecture encompasses key components like user interface, bot framework, translation services, and ensuring seamless interaction and high performance.</a:t>
            </a:r>
            <a:endParaRPr lang="en-IN" kern="1200" dirty="0">
              <a:solidFill>
                <a:schemeClr val="tx1"/>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D27FCD9C-47F1-CA02-D24C-16F85A736CD6}"/>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a:t>
            </a:r>
            <a:r>
              <a:rPr lang="en-IN" sz="1800" b="1" i="1">
                <a:solidFill>
                  <a:schemeClr val="bg1"/>
                </a:solidFill>
                <a:latin typeface="Times New Roman" panose="02020603050405020304" pitchFamily="18" charset="0"/>
                <a:cs typeface="Times New Roman" panose="02020603050405020304" pitchFamily="18" charset="0"/>
              </a:rPr>
              <a:t>Learning                                	                 www.cambridge</a:t>
            </a:r>
            <a:r>
              <a:rPr lang="en-IN" sz="1800" b="1" i="1" dirty="0">
                <a:solidFill>
                  <a:schemeClr val="bg1"/>
                </a:solidFill>
                <a:latin typeface="Times New Roman" panose="02020603050405020304" pitchFamily="18" charset="0"/>
                <a:cs typeface="Times New Roman" panose="02020603050405020304" pitchFamily="18" charset="0"/>
              </a:rPr>
              <a:t>.edu.in</a:t>
            </a:r>
          </a:p>
        </p:txBody>
      </p:sp>
    </p:spTree>
    <p:extLst>
      <p:ext uri="{BB962C8B-B14F-4D97-AF65-F5344CB8AC3E}">
        <p14:creationId xmlns:p14="http://schemas.microsoft.com/office/powerpoint/2010/main" val="2417504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A81B13-5E8A-86D4-DDCE-0FC0339D2FFE}"/>
              </a:ext>
            </a:extLst>
          </p:cNvPr>
          <p:cNvSpPr/>
          <p:nvPr/>
        </p:nvSpPr>
        <p:spPr>
          <a:xfrm>
            <a:off x="2143803" y="831334"/>
            <a:ext cx="3040672" cy="584775"/>
          </a:xfrm>
          <a:prstGeom prst="rect">
            <a:avLst/>
          </a:prstGeom>
          <a:solidFill>
            <a:schemeClr val="bg2"/>
          </a:solidFill>
        </p:spPr>
        <p:txBody>
          <a:bodyPr wrap="square" rtlCol="0">
            <a:spAutoFit/>
          </a:bodyPr>
          <a:lstStyle/>
          <a:p>
            <a:r>
              <a:rPr lang="en-IN" sz="32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Future works :</a:t>
            </a:r>
          </a:p>
        </p:txBody>
      </p:sp>
      <p:sp>
        <p:nvSpPr>
          <p:cNvPr id="3" name="TextBox 2">
            <a:extLst>
              <a:ext uri="{FF2B5EF4-FFF2-40B4-BE49-F238E27FC236}">
                <a16:creationId xmlns:a16="http://schemas.microsoft.com/office/drawing/2014/main" id="{7AF3F842-E111-58B4-2891-E42C74A8DD60}"/>
              </a:ext>
            </a:extLst>
          </p:cNvPr>
          <p:cNvSpPr txBox="1"/>
          <p:nvPr/>
        </p:nvSpPr>
        <p:spPr>
          <a:xfrm>
            <a:off x="2143802" y="2001328"/>
            <a:ext cx="8708227" cy="2308324"/>
          </a:xfrm>
          <a:prstGeom prst="rect">
            <a:avLst/>
          </a:prstGeom>
          <a:noFill/>
        </p:spPr>
        <p:txBody>
          <a:bodyPr wrap="square" rtlCol="0">
            <a:spAutoFit/>
          </a:bodyPr>
          <a:lstStyle/>
          <a:p>
            <a:pPr marL="285750" indent="-285750" algn="just">
              <a:buFont typeface="Arial" panose="020B0604020202020204" pitchFamily="34" charset="0"/>
              <a:buChar char="•"/>
            </a:pPr>
            <a:r>
              <a:rPr lang="en-US" dirty="0"/>
              <a:t>Add more languages and dialects to cover a broader range of users and regions.</a:t>
            </a:r>
          </a:p>
          <a:p>
            <a:pPr marL="285750" indent="-285750" algn="just">
              <a:buFont typeface="Arial" panose="020B0604020202020204" pitchFamily="34" charset="0"/>
              <a:buChar char="•"/>
            </a:pPr>
            <a:r>
              <a:rPr lang="en-US" dirty="0"/>
              <a:t>Integrate speech-to-text and text-to-speech capabilities to allow real-time </a:t>
            </a:r>
            <a:r>
              <a:rPr lang="en-IN" dirty="0"/>
              <a:t>voice translations.</a:t>
            </a:r>
          </a:p>
          <a:p>
            <a:pPr marL="285750" indent="-285750" algn="just">
              <a:buFont typeface="Arial" panose="020B0604020202020204" pitchFamily="34" charset="0"/>
              <a:buChar char="•"/>
            </a:pPr>
            <a:r>
              <a:rPr lang="en-US" dirty="0"/>
              <a:t>Develop features to customize translations based on user preferences and context, improving relevance and user satisfaction.</a:t>
            </a:r>
            <a:endParaRPr lang="en-IN" dirty="0"/>
          </a:p>
          <a:p>
            <a:pPr marL="285750" indent="-285750" algn="just">
              <a:buFont typeface="Arial" panose="020B0604020202020204" pitchFamily="34" charset="0"/>
              <a:buChar char="•"/>
            </a:pPr>
            <a:r>
              <a:rPr lang="en-US" dirty="0"/>
              <a:t>Enable offline translation capabilities so users can access translations without needing an internet connection.</a:t>
            </a:r>
            <a:endParaRPr lang="en-IN" dirty="0"/>
          </a:p>
          <a:p>
            <a:pPr marL="285750" indent="-285750" algn="just">
              <a:buFont typeface="Arial" panose="020B0604020202020204" pitchFamily="34" charset="0"/>
              <a:buChar char="•"/>
            </a:pPr>
            <a:r>
              <a:rPr lang="en-US" dirty="0"/>
              <a:t>Implement advanced security measures to protect user data and ensure privacy.</a:t>
            </a:r>
          </a:p>
        </p:txBody>
      </p:sp>
      <p:sp>
        <p:nvSpPr>
          <p:cNvPr id="4" name="Rectangle 3">
            <a:extLst>
              <a:ext uri="{FF2B5EF4-FFF2-40B4-BE49-F238E27FC236}">
                <a16:creationId xmlns:a16="http://schemas.microsoft.com/office/drawing/2014/main" id="{D986B6FB-09B2-5A5E-90FF-6E2D6510E682}"/>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2092496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4EFAA8-0621-124D-1342-4AFD1159B5DA}"/>
              </a:ext>
            </a:extLst>
          </p:cNvPr>
          <p:cNvSpPr/>
          <p:nvPr/>
        </p:nvSpPr>
        <p:spPr>
          <a:xfrm>
            <a:off x="2143803" y="831334"/>
            <a:ext cx="2471329" cy="584775"/>
          </a:xfrm>
          <a:prstGeom prst="rect">
            <a:avLst/>
          </a:prstGeom>
          <a:solidFill>
            <a:schemeClr val="bg2"/>
          </a:solidFill>
        </p:spPr>
        <p:txBody>
          <a:bodyPr wrap="square" rtlCol="0">
            <a:spAutoFit/>
          </a:bodyPr>
          <a:lstStyle/>
          <a:p>
            <a:r>
              <a:rPr lang="en-IN" sz="32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References :</a:t>
            </a:r>
          </a:p>
        </p:txBody>
      </p:sp>
      <p:sp>
        <p:nvSpPr>
          <p:cNvPr id="4" name="Rectangle 3">
            <a:extLst>
              <a:ext uri="{FF2B5EF4-FFF2-40B4-BE49-F238E27FC236}">
                <a16:creationId xmlns:a16="http://schemas.microsoft.com/office/drawing/2014/main" id="{CBE80FA4-5300-FD8F-FA1E-2A321FCB7BF5}"/>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3" name="TextBox 2">
            <a:extLst>
              <a:ext uri="{FF2B5EF4-FFF2-40B4-BE49-F238E27FC236}">
                <a16:creationId xmlns:a16="http://schemas.microsoft.com/office/drawing/2014/main" id="{C0602B86-0194-1E73-A84E-F57D82EF0409}"/>
              </a:ext>
            </a:extLst>
          </p:cNvPr>
          <p:cNvSpPr txBox="1"/>
          <p:nvPr/>
        </p:nvSpPr>
        <p:spPr>
          <a:xfrm>
            <a:off x="2674189" y="2044460"/>
            <a:ext cx="8747185" cy="2308324"/>
          </a:xfrm>
          <a:prstGeom prst="rect">
            <a:avLst/>
          </a:prstGeom>
          <a:noFill/>
        </p:spPr>
        <p:txBody>
          <a:bodyPr wrap="square" rtlCol="0">
            <a:spAutoFit/>
          </a:bodyPr>
          <a:lstStyle/>
          <a:p>
            <a:r>
              <a:rPr lang="en-IN" dirty="0"/>
              <a:t>[1]  </a:t>
            </a:r>
            <a:r>
              <a:rPr lang="en-IN" dirty="0">
                <a:hlinkClick r:id="rId2"/>
              </a:rPr>
              <a:t>https://github.com/mouuff/mtranslate</a:t>
            </a:r>
            <a:endParaRPr lang="en-IN" dirty="0"/>
          </a:p>
          <a:p>
            <a:r>
              <a:rPr lang="en-IN" dirty="0"/>
              <a:t>[2] </a:t>
            </a:r>
            <a:r>
              <a:rPr lang="en-IN" sz="1800" dirty="0"/>
              <a:t> </a:t>
            </a:r>
            <a:r>
              <a:rPr lang="en-IN" sz="1800" kern="1200" dirty="0">
                <a:solidFill>
                  <a:schemeClr val="dk1"/>
                </a:solidFill>
                <a:latin typeface="Times New Roman" panose="02020603050405020304" pitchFamily="18" charset="0"/>
                <a:ea typeface="+mn-ea"/>
                <a:cs typeface="Times New Roman" panose="02020603050405020304" pitchFamily="18" charset="0"/>
              </a:rPr>
              <a:t>Code Llama: Open Foundation Models for Code </a:t>
            </a:r>
          </a:p>
          <a:p>
            <a:r>
              <a:rPr lang="en-IN" sz="1800" dirty="0">
                <a:solidFill>
                  <a:schemeClr val="dk1"/>
                </a:solidFill>
                <a:highlight>
                  <a:srgbClr val="FFFFFF"/>
                </a:highlight>
                <a:latin typeface="Times New Roman" panose="02020603050405020304" pitchFamily="18" charset="0"/>
                <a:cs typeface="Times New Roman" panose="02020603050405020304" pitchFamily="18" charset="0"/>
              </a:rPr>
              <a:t>      </a:t>
            </a:r>
            <a:r>
              <a:rPr lang="en-IN" sz="1800" dirty="0">
                <a:highlight>
                  <a:srgbClr val="FFFFFF"/>
                </a:highlight>
                <a:latin typeface="Lucida Grande"/>
              </a:rPr>
              <a:t>arXiv:2308.12950</a:t>
            </a:r>
            <a:r>
              <a:rPr lang="en-IN" sz="1800" b="1" dirty="0">
                <a:highlight>
                  <a:srgbClr val="FFFFFF"/>
                </a:highlight>
                <a:latin typeface="Lucida Grande"/>
              </a:rPr>
              <a:t> </a:t>
            </a:r>
            <a:r>
              <a:rPr lang="en-IN" sz="1800" b="1" i="0" dirty="0">
                <a:solidFill>
                  <a:srgbClr val="000000"/>
                </a:solidFill>
                <a:effectLst/>
                <a:highlight>
                  <a:srgbClr val="FFFFFF"/>
                </a:highlight>
                <a:latin typeface="Lucida Grande"/>
              </a:rPr>
              <a:t>[cs.CL]</a:t>
            </a:r>
          </a:p>
          <a:p>
            <a:r>
              <a:rPr lang="en-IN" sz="1800" i="0" dirty="0">
                <a:solidFill>
                  <a:srgbClr val="000000"/>
                </a:solidFill>
                <a:effectLst/>
                <a:highlight>
                  <a:srgbClr val="FFFFFF"/>
                </a:highlight>
                <a:latin typeface="Lucida Grande"/>
              </a:rPr>
              <a:t>[3] </a:t>
            </a:r>
            <a:r>
              <a:rPr lang="en-US" dirty="0"/>
              <a:t>Daniel </a:t>
            </a:r>
            <a:r>
              <a:rPr lang="en-US" dirty="0" err="1"/>
              <a:t>Jurafsky</a:t>
            </a:r>
            <a:r>
              <a:rPr lang="en-US" dirty="0"/>
              <a:t> and James H. Martin,</a:t>
            </a:r>
            <a:r>
              <a:rPr lang="en-US" b="1" dirty="0"/>
              <a:t> “</a:t>
            </a:r>
            <a:r>
              <a:rPr lang="en-US" i="1" dirty="0"/>
              <a:t>Speech and Language Processing”,</a:t>
            </a:r>
            <a:br>
              <a:rPr lang="en-US" dirty="0"/>
            </a:br>
            <a:r>
              <a:rPr lang="en-US" dirty="0"/>
              <a:t>      Pearson,2008</a:t>
            </a:r>
            <a:br>
              <a:rPr lang="en-US" dirty="0"/>
            </a:br>
            <a:r>
              <a:rPr lang="en-US" dirty="0"/>
              <a:t>[4]</a:t>
            </a:r>
            <a:r>
              <a:rPr lang="en-IN" dirty="0"/>
              <a:t> </a:t>
            </a:r>
            <a:r>
              <a:rPr lang="en-US" dirty="0"/>
              <a:t>Yoav </a:t>
            </a:r>
            <a:r>
              <a:rPr lang="en-US" dirty="0" err="1"/>
              <a:t>Goldberg,“</a:t>
            </a:r>
            <a:r>
              <a:rPr lang="en-US" i="1" dirty="0" err="1"/>
              <a:t>Neural</a:t>
            </a:r>
            <a:r>
              <a:rPr lang="en-US" i="1" dirty="0"/>
              <a:t> Network Methods in Natural Language Processing”,</a:t>
            </a:r>
            <a:r>
              <a:rPr lang="en-US" dirty="0"/>
              <a:t> </a:t>
            </a:r>
          </a:p>
          <a:p>
            <a:r>
              <a:rPr lang="en-US" dirty="0"/>
              <a:t>       Morgan &amp; Claypool Publishers, 2017</a:t>
            </a:r>
            <a:br>
              <a:rPr lang="en-US" dirty="0"/>
            </a:br>
            <a:endParaRPr lang="en-IN" dirty="0"/>
          </a:p>
        </p:txBody>
      </p:sp>
    </p:spTree>
    <p:extLst>
      <p:ext uri="{BB962C8B-B14F-4D97-AF65-F5344CB8AC3E}">
        <p14:creationId xmlns:p14="http://schemas.microsoft.com/office/powerpoint/2010/main" val="904553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DCDE52-4716-C122-F46F-1ABFAFD865E2}"/>
              </a:ext>
            </a:extLst>
          </p:cNvPr>
          <p:cNvSpPr/>
          <p:nvPr/>
        </p:nvSpPr>
        <p:spPr>
          <a:xfrm>
            <a:off x="89647" y="6006353"/>
            <a:ext cx="4509247" cy="68131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8CA3C6D3-8B26-CCB1-240C-B2A720D1648E}"/>
              </a:ext>
            </a:extLst>
          </p:cNvPr>
          <p:cNvSpPr txBox="1"/>
          <p:nvPr/>
        </p:nvSpPr>
        <p:spPr>
          <a:xfrm>
            <a:off x="3666564" y="2626659"/>
            <a:ext cx="5593977" cy="1015663"/>
          </a:xfrm>
          <a:prstGeom prst="rect">
            <a:avLst/>
          </a:prstGeom>
          <a:noFill/>
        </p:spPr>
        <p:txBody>
          <a:bodyPr wrap="square" rtlCol="0">
            <a:spAutoFit/>
          </a:bodyPr>
          <a:lstStyle/>
          <a:p>
            <a:r>
              <a:rPr lang="en-IN" sz="6000" dirty="0">
                <a:latin typeface="Sitka Subheading" pitchFamily="2" charset="0"/>
              </a:rPr>
              <a:t>THANK YOU</a:t>
            </a:r>
          </a:p>
        </p:txBody>
      </p:sp>
      <p:sp>
        <p:nvSpPr>
          <p:cNvPr id="4" name="Rectangle 3">
            <a:extLst>
              <a:ext uri="{FF2B5EF4-FFF2-40B4-BE49-F238E27FC236}">
                <a16:creationId xmlns:a16="http://schemas.microsoft.com/office/drawing/2014/main" id="{008A89C9-3F04-59A9-9730-D0243AE130EA}"/>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989539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D7B0BA-49C9-2D26-6118-E2B274887993}"/>
              </a:ext>
            </a:extLst>
          </p:cNvPr>
          <p:cNvSpPr txBox="1"/>
          <p:nvPr/>
        </p:nvSpPr>
        <p:spPr>
          <a:xfrm>
            <a:off x="2119968" y="1008804"/>
            <a:ext cx="2496856" cy="584775"/>
          </a:xfrm>
          <a:prstGeom prst="rect">
            <a:avLst/>
          </a:prstGeom>
          <a:solidFill>
            <a:schemeClr val="bg2"/>
          </a:solidFill>
        </p:spPr>
        <p:txBody>
          <a:bodyPr wrap="square" rtlCol="0">
            <a:spAutoFit/>
          </a:bodyPr>
          <a:lstStyle/>
          <a:p>
            <a:r>
              <a:rPr lang="en-IN" sz="32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Abstract:-</a:t>
            </a:r>
            <a:endParaRPr lang="en-IN" sz="32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F9C1C9A3-C02D-041D-79A8-0D81B1E1B9F1}"/>
              </a:ext>
            </a:extLst>
          </p:cNvPr>
          <p:cNvSpPr txBox="1"/>
          <p:nvPr/>
        </p:nvSpPr>
        <p:spPr>
          <a:xfrm>
            <a:off x="1316348" y="2228671"/>
            <a:ext cx="9880387" cy="2031325"/>
          </a:xfrm>
          <a:prstGeom prst="rect">
            <a:avLst/>
          </a:prstGeom>
          <a:noFill/>
        </p:spPr>
        <p:txBody>
          <a:bodyPr wrap="square" rtlCol="0">
            <a:spAutoFit/>
          </a:bodyPr>
          <a:lstStyle/>
          <a:p>
            <a:pPr algn="just"/>
            <a:r>
              <a:rPr lang="en-US" dirty="0"/>
              <a:t>A language translator bot is an automated system designed to translate text from one language to another . The bot can understand and interpret the context of the text, ensuring accurate and coherent translations. The bot supports multiple languages, allowing for seamless communication across different linguistic backgrounds. Key features include high-speed processing, user-friendly interfaces, and adaptability to various communication platforms such as chat applications, websites, and mobile apps. This technology aims to bridge language barriers, enhancing global communication and fostering greater understanding in diverse environments, including business, education, travel, and social interactions.</a:t>
            </a:r>
            <a:endParaRPr lang="en-US"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451D18DF-801D-E548-7E84-8E7FA8259551}"/>
              </a:ext>
            </a:extLst>
          </p:cNvPr>
          <p:cNvSpPr/>
          <p:nvPr/>
        </p:nvSpPr>
        <p:spPr>
          <a:xfrm>
            <a:off x="107576" y="6033247"/>
            <a:ext cx="4509248" cy="68131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CB0CFA9-955C-66FD-4D5F-DF0E50CB1CAD}"/>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1334513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D18A09-4593-BB11-AB94-965C6D541E33}"/>
              </a:ext>
            </a:extLst>
          </p:cNvPr>
          <p:cNvSpPr txBox="1"/>
          <p:nvPr/>
        </p:nvSpPr>
        <p:spPr>
          <a:xfrm>
            <a:off x="2305483" y="1074272"/>
            <a:ext cx="2863675" cy="584775"/>
          </a:xfrm>
          <a:prstGeom prst="rect">
            <a:avLst/>
          </a:prstGeom>
          <a:solidFill>
            <a:schemeClr val="bg2"/>
          </a:solidFill>
        </p:spPr>
        <p:txBody>
          <a:bodyPr wrap="square" rtlCol="0">
            <a:spAutoFit/>
          </a:bodyPr>
          <a:lstStyle/>
          <a:p>
            <a:r>
              <a:rPr lang="en-IN" sz="32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Introduction:-</a:t>
            </a:r>
          </a:p>
        </p:txBody>
      </p:sp>
      <p:sp>
        <p:nvSpPr>
          <p:cNvPr id="5" name="TextBox 4">
            <a:extLst>
              <a:ext uri="{FF2B5EF4-FFF2-40B4-BE49-F238E27FC236}">
                <a16:creationId xmlns:a16="http://schemas.microsoft.com/office/drawing/2014/main" id="{4588D6EF-A1D6-0CBF-8B67-AC213600C998}"/>
              </a:ext>
            </a:extLst>
          </p:cNvPr>
          <p:cNvSpPr txBox="1"/>
          <p:nvPr/>
        </p:nvSpPr>
        <p:spPr>
          <a:xfrm>
            <a:off x="923731" y="1996751"/>
            <a:ext cx="10552922" cy="2585323"/>
          </a:xfrm>
          <a:prstGeom prst="rect">
            <a:avLst/>
          </a:prstGeom>
          <a:noFill/>
        </p:spPr>
        <p:txBody>
          <a:bodyPr wrap="square" rtlCol="0">
            <a:spAutoFit/>
          </a:bodyPr>
          <a:lstStyle/>
          <a:p>
            <a:pPr algn="just">
              <a:spcAft>
                <a:spcPts val="600"/>
              </a:spcAft>
            </a:pPr>
            <a:r>
              <a:rPr lang="en-US" b="0" i="0" dirty="0">
                <a:solidFill>
                  <a:srgbClr val="000000"/>
                </a:solidFill>
                <a:effectLst/>
                <a:latin typeface="ui-sans-serif"/>
              </a:rPr>
              <a:t>A text translator bot is an intelligent tool designed to automatically translate text from one language to another. Using advanced technologies such as natural language processing (NLP) and machine learning, the bot can quickly and accurately convert text, ensuring the meaning and context are preserved. This technology supports multiple languages, making it a valuable resource for communication in today's globalized world. Whether integrated into chat applications, websites, or mobile platforms, the text translator bot enhances accessibility and understanding across different linguistic groups. By breaking down language barriers, it facilitates smoother interactions in various settings, including business, education, travel, and everyday social exchanges. The text translator bot represents a significant advancement in artificial intelligence, offering a practical solution for real-time language translation and promoting more inclusive and effective communication.</a:t>
            </a:r>
            <a:endParaRPr lang="en-IN"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8C62DCFD-4AB7-B1A2-FE2D-97DA6552AA1A}"/>
              </a:ext>
            </a:extLst>
          </p:cNvPr>
          <p:cNvSpPr/>
          <p:nvPr/>
        </p:nvSpPr>
        <p:spPr>
          <a:xfrm>
            <a:off x="98612" y="6006353"/>
            <a:ext cx="4563035" cy="70821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E582D59A-3017-19BA-4C92-55954E8D808A}"/>
              </a:ext>
            </a:extLst>
          </p:cNvPr>
          <p:cNvSpPr/>
          <p:nvPr/>
        </p:nvSpPr>
        <p:spPr>
          <a:xfrm>
            <a:off x="0" y="5982621"/>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2997007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B70251-F982-8B44-EF47-866AF6D3B55B}"/>
              </a:ext>
            </a:extLst>
          </p:cNvPr>
          <p:cNvSpPr txBox="1"/>
          <p:nvPr/>
        </p:nvSpPr>
        <p:spPr>
          <a:xfrm>
            <a:off x="2064809" y="1062260"/>
            <a:ext cx="4345322" cy="584775"/>
          </a:xfrm>
          <a:prstGeom prst="rect">
            <a:avLst/>
          </a:prstGeom>
          <a:solidFill>
            <a:schemeClr val="bg2"/>
          </a:solidFill>
        </p:spPr>
        <p:txBody>
          <a:bodyPr wrap="square" rtlCol="0">
            <a:spAutoFit/>
          </a:bodyPr>
          <a:lstStyle/>
          <a:p>
            <a:r>
              <a:rPr lang="en-IN" sz="3200" dirty="0">
                <a:ln w="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Problem</a:t>
            </a:r>
            <a:r>
              <a:rPr lang="en-IN" sz="3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Statement :-</a:t>
            </a:r>
          </a:p>
        </p:txBody>
      </p:sp>
      <p:sp>
        <p:nvSpPr>
          <p:cNvPr id="2" name="Rectangle 1">
            <a:extLst>
              <a:ext uri="{FF2B5EF4-FFF2-40B4-BE49-F238E27FC236}">
                <a16:creationId xmlns:a16="http://schemas.microsoft.com/office/drawing/2014/main" id="{3FF6A331-5D11-BC01-A6B8-821EADFB36BB}"/>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D085781C-659A-E00A-A0A5-FD55C01E714B}"/>
              </a:ext>
            </a:extLst>
          </p:cNvPr>
          <p:cNvSpPr txBox="1"/>
          <p:nvPr/>
        </p:nvSpPr>
        <p:spPr>
          <a:xfrm>
            <a:off x="1517230" y="2944427"/>
            <a:ext cx="9563877" cy="954107"/>
          </a:xfrm>
          <a:prstGeom prst="rect">
            <a:avLst/>
          </a:prstGeom>
          <a:noFill/>
        </p:spPr>
        <p:txBody>
          <a:bodyPr wrap="square" rtlCol="0">
            <a:spAutoFit/>
          </a:bodyPr>
          <a:lstStyle/>
          <a:p>
            <a:pPr algn="ctr"/>
            <a:r>
              <a:rPr lang="en-US" sz="2800" b="1" dirty="0"/>
              <a:t>“Develop a language translator bot that accurately translates text between multiple languages.</a:t>
            </a:r>
            <a:r>
              <a:rPr lang="en-US" sz="2400" b="1" dirty="0"/>
              <a:t>”</a:t>
            </a:r>
            <a:endParaRPr lang="en-IN" sz="2400" b="1" i="1"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0355B67-0519-795A-F7D2-86F1929D8FC3}"/>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8563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AED727-CB03-E09D-0C58-7862D892DE0E}"/>
              </a:ext>
            </a:extLst>
          </p:cNvPr>
          <p:cNvSpPr txBox="1"/>
          <p:nvPr/>
        </p:nvSpPr>
        <p:spPr>
          <a:xfrm>
            <a:off x="2200286" y="1100121"/>
            <a:ext cx="2493012" cy="584775"/>
          </a:xfrm>
          <a:prstGeom prst="rect">
            <a:avLst/>
          </a:prstGeom>
          <a:solidFill>
            <a:schemeClr val="bg2"/>
          </a:solidFill>
        </p:spPr>
        <p:txBody>
          <a:bodyPr wrap="square" rtlCol="0">
            <a:spAutoFit/>
          </a:bodyPr>
          <a:lstStyle/>
          <a:p>
            <a:r>
              <a:rPr lang="en-IN" sz="32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Objectives:-</a:t>
            </a:r>
            <a:endParaRPr lang="en-IN" sz="3200" b="1"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99978598-08C1-1B1C-A70E-ABBE5181D305}"/>
              </a:ext>
            </a:extLst>
          </p:cNvPr>
          <p:cNvSpPr/>
          <p:nvPr/>
        </p:nvSpPr>
        <p:spPr>
          <a:xfrm>
            <a:off x="71718" y="6006353"/>
            <a:ext cx="4518211" cy="70821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CB35B182-01A5-F2E2-4DD9-1E9A4B74B6BC}"/>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6" name="TextBox 5">
            <a:extLst>
              <a:ext uri="{FF2B5EF4-FFF2-40B4-BE49-F238E27FC236}">
                <a16:creationId xmlns:a16="http://schemas.microsoft.com/office/drawing/2014/main" id="{72DD73CD-B86D-C7FE-6F75-A4040012D977}"/>
              </a:ext>
            </a:extLst>
          </p:cNvPr>
          <p:cNvSpPr txBox="1"/>
          <p:nvPr/>
        </p:nvSpPr>
        <p:spPr>
          <a:xfrm>
            <a:off x="1014701" y="1839973"/>
            <a:ext cx="11105412" cy="3139321"/>
          </a:xfrm>
          <a:prstGeom prst="rect">
            <a:avLst/>
          </a:prstGeom>
          <a:noFill/>
        </p:spPr>
        <p:txBody>
          <a:bodyPr wrap="square" rtlCol="0">
            <a:spAutoFit/>
          </a:bodyPr>
          <a:lstStyle/>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b="1" dirty="0"/>
              <a:t>Achieve High Translation Accuracy</a:t>
            </a:r>
            <a:r>
              <a:rPr lang="en-US" dirty="0"/>
              <a:t>: Develop algorithms that ensure precise translation of text and speech across multiple languages, minimizing errors and maintaining the original meaning.</a:t>
            </a:r>
          </a:p>
          <a:p>
            <a:pPr marL="285750" indent="-285750">
              <a:buFont typeface="Wingdings" panose="05000000000000000000" pitchFamily="2" charset="2"/>
              <a:buChar char="Ø"/>
            </a:pPr>
            <a:r>
              <a:rPr lang="en-US" b="1" dirty="0"/>
              <a:t>Ensure Real-Time Performance</a:t>
            </a:r>
            <a:r>
              <a:rPr lang="en-US" dirty="0"/>
              <a:t>: Optimize the system to provide low-latency, real-time translations for seamless communication, even in noisy environments.</a:t>
            </a:r>
          </a:p>
          <a:p>
            <a:pPr marL="285750" indent="-285750">
              <a:buFont typeface="Wingdings" panose="05000000000000000000" pitchFamily="2" charset="2"/>
              <a:buChar char="Ø"/>
            </a:pPr>
            <a:r>
              <a:rPr lang="en-IN" b="1" dirty="0"/>
              <a:t>Enhance User Experience</a:t>
            </a:r>
            <a:r>
              <a:rPr lang="en-IN" dirty="0"/>
              <a:t>: </a:t>
            </a:r>
            <a:r>
              <a:rPr lang="en-US" dirty="0"/>
              <a:t>Design an intuitive and user-friendly interface that can be easily navigated by individuals with minimal technical knowledge.</a:t>
            </a:r>
          </a:p>
          <a:p>
            <a:pPr marL="285750" indent="-285750">
              <a:buFont typeface="Wingdings" panose="05000000000000000000" pitchFamily="2" charset="2"/>
              <a:buChar char="Ø"/>
            </a:pPr>
            <a:r>
              <a:rPr lang="en-IN" b="1" dirty="0"/>
              <a:t>Expand Language Support</a:t>
            </a:r>
            <a:r>
              <a:rPr lang="en-IN" dirty="0"/>
              <a:t>:</a:t>
            </a:r>
            <a:r>
              <a:rPr lang="en-US" dirty="0"/>
              <a:t> Include support for a wide range of languages, including minority and endangered languages, to promote linguistic diversity and inclusivity.</a:t>
            </a:r>
          </a:p>
          <a:p>
            <a:pPr marL="285750" indent="-285750">
              <a:buFont typeface="Wingdings" panose="05000000000000000000" pitchFamily="2" charset="2"/>
              <a:buChar char="Ø"/>
            </a:pPr>
            <a:r>
              <a:rPr lang="en-IN" b="1" dirty="0"/>
              <a:t>Cost-Effective Implementation</a:t>
            </a:r>
            <a:r>
              <a:rPr lang="en-IN" dirty="0"/>
              <a:t>:</a:t>
            </a:r>
            <a:r>
              <a:rPr lang="en-US" dirty="0"/>
              <a:t>Design a solution that is affordable for educational institutions and other sectors, making high-quality translation accessible to a broader audience.</a:t>
            </a:r>
          </a:p>
        </p:txBody>
      </p:sp>
    </p:spTree>
    <p:extLst>
      <p:ext uri="{BB962C8B-B14F-4D97-AF65-F5344CB8AC3E}">
        <p14:creationId xmlns:p14="http://schemas.microsoft.com/office/powerpoint/2010/main" val="1024389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84698BD-0571-90F1-9BD4-9F4F515D123B}"/>
              </a:ext>
            </a:extLst>
          </p:cNvPr>
          <p:cNvSpPr txBox="1"/>
          <p:nvPr/>
        </p:nvSpPr>
        <p:spPr>
          <a:xfrm>
            <a:off x="2305483" y="1074272"/>
            <a:ext cx="3638117" cy="584775"/>
          </a:xfrm>
          <a:prstGeom prst="rect">
            <a:avLst/>
          </a:prstGeom>
          <a:solidFill>
            <a:schemeClr val="bg2"/>
          </a:solidFill>
        </p:spPr>
        <p:txBody>
          <a:bodyPr wrap="square" rtlCol="0">
            <a:spAutoFit/>
          </a:bodyPr>
          <a:lstStyle/>
          <a:p>
            <a:r>
              <a:rPr lang="en-IN" sz="32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Literature survey:-</a:t>
            </a:r>
          </a:p>
        </p:txBody>
      </p:sp>
      <p:graphicFrame>
        <p:nvGraphicFramePr>
          <p:cNvPr id="8" name="Table 7">
            <a:extLst>
              <a:ext uri="{FF2B5EF4-FFF2-40B4-BE49-F238E27FC236}">
                <a16:creationId xmlns:a16="http://schemas.microsoft.com/office/drawing/2014/main" id="{125D499B-F342-997D-61AD-A084E69AE52C}"/>
              </a:ext>
            </a:extLst>
          </p:cNvPr>
          <p:cNvGraphicFramePr>
            <a:graphicFrameLocks noGrp="1"/>
          </p:cNvGraphicFramePr>
          <p:nvPr>
            <p:extLst>
              <p:ext uri="{D42A27DB-BD31-4B8C-83A1-F6EECF244321}">
                <p14:modId xmlns:p14="http://schemas.microsoft.com/office/powerpoint/2010/main" val="1709960384"/>
              </p:ext>
            </p:extLst>
          </p:nvPr>
        </p:nvGraphicFramePr>
        <p:xfrm>
          <a:off x="0" y="1882387"/>
          <a:ext cx="12192000" cy="3522404"/>
        </p:xfrm>
        <a:graphic>
          <a:graphicData uri="http://schemas.openxmlformats.org/drawingml/2006/table">
            <a:tbl>
              <a:tblPr firstRow="1" bandRow="1">
                <a:tableStyleId>{5C22544A-7EE6-4342-B048-85BDC9FD1C3A}</a:tableStyleId>
              </a:tblPr>
              <a:tblGrid>
                <a:gridCol w="475992">
                  <a:extLst>
                    <a:ext uri="{9D8B030D-6E8A-4147-A177-3AD203B41FA5}">
                      <a16:colId xmlns:a16="http://schemas.microsoft.com/office/drawing/2014/main" val="2186112558"/>
                    </a:ext>
                  </a:extLst>
                </a:gridCol>
                <a:gridCol w="1525336">
                  <a:extLst>
                    <a:ext uri="{9D8B030D-6E8A-4147-A177-3AD203B41FA5}">
                      <a16:colId xmlns:a16="http://schemas.microsoft.com/office/drawing/2014/main" val="4254244146"/>
                    </a:ext>
                  </a:extLst>
                </a:gridCol>
                <a:gridCol w="1445404">
                  <a:extLst>
                    <a:ext uri="{9D8B030D-6E8A-4147-A177-3AD203B41FA5}">
                      <a16:colId xmlns:a16="http://schemas.microsoft.com/office/drawing/2014/main" val="2513420126"/>
                    </a:ext>
                  </a:extLst>
                </a:gridCol>
                <a:gridCol w="4075114">
                  <a:extLst>
                    <a:ext uri="{9D8B030D-6E8A-4147-A177-3AD203B41FA5}">
                      <a16:colId xmlns:a16="http://schemas.microsoft.com/office/drawing/2014/main" val="2691363532"/>
                    </a:ext>
                  </a:extLst>
                </a:gridCol>
                <a:gridCol w="2470313">
                  <a:extLst>
                    <a:ext uri="{9D8B030D-6E8A-4147-A177-3AD203B41FA5}">
                      <a16:colId xmlns:a16="http://schemas.microsoft.com/office/drawing/2014/main" val="988917352"/>
                    </a:ext>
                  </a:extLst>
                </a:gridCol>
                <a:gridCol w="2199841">
                  <a:extLst>
                    <a:ext uri="{9D8B030D-6E8A-4147-A177-3AD203B41FA5}">
                      <a16:colId xmlns:a16="http://schemas.microsoft.com/office/drawing/2014/main" val="3042545201"/>
                    </a:ext>
                  </a:extLst>
                </a:gridCol>
              </a:tblGrid>
              <a:tr h="877247">
                <a:tc>
                  <a:txBody>
                    <a:bodyPr/>
                    <a:lstStyle/>
                    <a:p>
                      <a:r>
                        <a:rPr lang="en-IN" dirty="0"/>
                        <a:t>SL NO</a:t>
                      </a:r>
                    </a:p>
                  </a:txBody>
                  <a:tcPr/>
                </a:tc>
                <a:tc>
                  <a:txBody>
                    <a:bodyPr/>
                    <a:lstStyle/>
                    <a:p>
                      <a:r>
                        <a:rPr lang="en-IN" dirty="0"/>
                        <a:t>PAPER TITLE</a:t>
                      </a:r>
                    </a:p>
                  </a:txBody>
                  <a:tcPr/>
                </a:tc>
                <a:tc>
                  <a:txBody>
                    <a:bodyPr/>
                    <a:lstStyle/>
                    <a:p>
                      <a:r>
                        <a:rPr lang="en-IN" dirty="0"/>
                        <a:t>JOURNAL NAME</a:t>
                      </a:r>
                    </a:p>
                  </a:txBody>
                  <a:tcPr/>
                </a:tc>
                <a:tc>
                  <a:txBody>
                    <a:bodyPr/>
                    <a:lstStyle/>
                    <a:p>
                      <a:r>
                        <a:rPr lang="en-IN" dirty="0"/>
                        <a:t>DESCRIPTION</a:t>
                      </a:r>
                    </a:p>
                  </a:txBody>
                  <a:tcPr/>
                </a:tc>
                <a:tc>
                  <a:txBody>
                    <a:bodyPr/>
                    <a:lstStyle/>
                    <a:p>
                      <a:r>
                        <a:rPr lang="en-IN" dirty="0"/>
                        <a:t>PROS</a:t>
                      </a:r>
                    </a:p>
                  </a:txBody>
                  <a:tcPr/>
                </a:tc>
                <a:tc>
                  <a:txBody>
                    <a:bodyPr/>
                    <a:lstStyle/>
                    <a:p>
                      <a:r>
                        <a:rPr lang="en-IN" dirty="0"/>
                        <a:t>CONS</a:t>
                      </a:r>
                    </a:p>
                  </a:txBody>
                  <a:tcPr/>
                </a:tc>
                <a:extLst>
                  <a:ext uri="{0D108BD9-81ED-4DB2-BD59-A6C34878D82A}">
                    <a16:rowId xmlns:a16="http://schemas.microsoft.com/office/drawing/2014/main" val="597866880"/>
                  </a:ext>
                </a:extLst>
              </a:tr>
              <a:tr h="1292134">
                <a:tc>
                  <a:txBody>
                    <a:bodyPr/>
                    <a:lstStyle/>
                    <a:p>
                      <a:r>
                        <a:rPr lang="en-IN" dirty="0"/>
                        <a:t>1</a:t>
                      </a:r>
                    </a:p>
                  </a:txBody>
                  <a:tcPr/>
                </a:tc>
                <a:tc>
                  <a:txBody>
                    <a:bodyPr/>
                    <a:lstStyle/>
                    <a:p>
                      <a:r>
                        <a:rPr lang="en-US" sz="1200" dirty="0"/>
                        <a:t>A Comprehensive Survey on Real-Time Speech Translation Technologies</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dirty="0"/>
                        <a:t>IEEE Transactions on Audio, Speech, and Language Processing</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dirty="0"/>
                        <a:t>This paper reviews the latest advancements in real-time speech translation technologies, focusing on algorithms, applications, and performance metrics.</a:t>
                      </a:r>
                      <a:endParaRPr lang="en-US" sz="120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sz="1200" dirty="0"/>
                        <a:t>Extensive review of current technologies, practical applications, and future research directions.</a:t>
                      </a:r>
                      <a:endParaRPr lang="en-IN" sz="1200" dirty="0">
                        <a:latin typeface="Times New Roman" panose="02020603050405020304" pitchFamily="18" charset="0"/>
                        <a:cs typeface="Times New Roman" panose="02020603050405020304" pitchFamily="18" charset="0"/>
                      </a:endParaRPr>
                    </a:p>
                  </a:txBody>
                  <a:tcPr/>
                </a:tc>
                <a:tc>
                  <a:txBody>
                    <a:bodyPr/>
                    <a:lstStyle/>
                    <a:p>
                      <a:pPr marL="171450" indent="-171450">
                        <a:buFont typeface="Arial" panose="020B0604020202020204" pitchFamily="34" charset="0"/>
                        <a:buChar char="•"/>
                      </a:pPr>
                      <a:r>
                        <a:rPr lang="en-US" sz="1200" dirty="0"/>
                        <a:t>May be highly technical, requiring a background in signal processing and machine learning.</a:t>
                      </a:r>
                    </a:p>
                  </a:txBody>
                  <a:tcPr/>
                </a:tc>
                <a:extLst>
                  <a:ext uri="{0D108BD9-81ED-4DB2-BD59-A6C34878D82A}">
                    <a16:rowId xmlns:a16="http://schemas.microsoft.com/office/drawing/2014/main" val="797697277"/>
                  </a:ext>
                </a:extLst>
              </a:tr>
              <a:tr h="1315870">
                <a:tc>
                  <a:txBody>
                    <a:bodyPr/>
                    <a:lstStyle/>
                    <a:p>
                      <a:r>
                        <a:rPr lang="en-IN" dirty="0"/>
                        <a:t>2</a:t>
                      </a:r>
                    </a:p>
                  </a:txBody>
                  <a:tcPr/>
                </a:tc>
                <a:tc>
                  <a:txBody>
                    <a:bodyPr/>
                    <a:lstStyle/>
                    <a:p>
                      <a:r>
                        <a:rPr lang="en-IN" sz="1200" dirty="0"/>
                        <a:t>Neural Machine Translation: A Review</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dirty="0"/>
                        <a:t>Journal of Artificial Intelligence Research</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dirty="0"/>
                        <a:t>The paper surveys neural machine translation (NMT) techniques, discussing their evolution, architecture, and impact on translation accuracy.</a:t>
                      </a:r>
                      <a:endParaRPr lang="en-IN" sz="120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sz="1200" dirty="0"/>
                        <a:t>Detailed analysis of NMT methods, comparison with traditional methods, insights into state-of-the-art models.</a:t>
                      </a:r>
                      <a:endParaRPr lang="en-US" sz="120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sz="1200" dirty="0"/>
                        <a:t>Focuses mainly on text translation, less emphasis on speech translation</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53347446"/>
                  </a:ext>
                </a:extLst>
              </a:tr>
            </a:tbl>
          </a:graphicData>
        </a:graphic>
      </p:graphicFrame>
      <p:sp>
        <p:nvSpPr>
          <p:cNvPr id="7" name="Rectangle 6">
            <a:extLst>
              <a:ext uri="{FF2B5EF4-FFF2-40B4-BE49-F238E27FC236}">
                <a16:creationId xmlns:a16="http://schemas.microsoft.com/office/drawing/2014/main" id="{1C5F786D-4303-4189-C6D2-59876484CF71}"/>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31876131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84698BD-0571-90F1-9BD4-9F4F515D123B}"/>
              </a:ext>
            </a:extLst>
          </p:cNvPr>
          <p:cNvSpPr txBox="1"/>
          <p:nvPr/>
        </p:nvSpPr>
        <p:spPr>
          <a:xfrm>
            <a:off x="2305483" y="1074272"/>
            <a:ext cx="3638117" cy="584775"/>
          </a:xfrm>
          <a:prstGeom prst="rect">
            <a:avLst/>
          </a:prstGeom>
          <a:solidFill>
            <a:schemeClr val="bg2"/>
          </a:solidFill>
        </p:spPr>
        <p:txBody>
          <a:bodyPr wrap="square" rtlCol="0">
            <a:spAutoFit/>
          </a:bodyPr>
          <a:lstStyle/>
          <a:p>
            <a:r>
              <a:rPr lang="en-IN" sz="32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Literature survey:-</a:t>
            </a:r>
          </a:p>
        </p:txBody>
      </p:sp>
      <p:graphicFrame>
        <p:nvGraphicFramePr>
          <p:cNvPr id="8" name="Table 7">
            <a:extLst>
              <a:ext uri="{FF2B5EF4-FFF2-40B4-BE49-F238E27FC236}">
                <a16:creationId xmlns:a16="http://schemas.microsoft.com/office/drawing/2014/main" id="{125D499B-F342-997D-61AD-A084E69AE52C}"/>
              </a:ext>
            </a:extLst>
          </p:cNvPr>
          <p:cNvGraphicFramePr>
            <a:graphicFrameLocks noGrp="1"/>
          </p:cNvGraphicFramePr>
          <p:nvPr>
            <p:extLst>
              <p:ext uri="{D42A27DB-BD31-4B8C-83A1-F6EECF244321}">
                <p14:modId xmlns:p14="http://schemas.microsoft.com/office/powerpoint/2010/main" val="1292703854"/>
              </p:ext>
            </p:extLst>
          </p:nvPr>
        </p:nvGraphicFramePr>
        <p:xfrm>
          <a:off x="0" y="1882387"/>
          <a:ext cx="12192000" cy="3522404"/>
        </p:xfrm>
        <a:graphic>
          <a:graphicData uri="http://schemas.openxmlformats.org/drawingml/2006/table">
            <a:tbl>
              <a:tblPr firstRow="1" bandRow="1">
                <a:tableStyleId>{5C22544A-7EE6-4342-B048-85BDC9FD1C3A}</a:tableStyleId>
              </a:tblPr>
              <a:tblGrid>
                <a:gridCol w="475992">
                  <a:extLst>
                    <a:ext uri="{9D8B030D-6E8A-4147-A177-3AD203B41FA5}">
                      <a16:colId xmlns:a16="http://schemas.microsoft.com/office/drawing/2014/main" val="2186112558"/>
                    </a:ext>
                  </a:extLst>
                </a:gridCol>
                <a:gridCol w="1525336">
                  <a:extLst>
                    <a:ext uri="{9D8B030D-6E8A-4147-A177-3AD203B41FA5}">
                      <a16:colId xmlns:a16="http://schemas.microsoft.com/office/drawing/2014/main" val="4254244146"/>
                    </a:ext>
                  </a:extLst>
                </a:gridCol>
                <a:gridCol w="1445404">
                  <a:extLst>
                    <a:ext uri="{9D8B030D-6E8A-4147-A177-3AD203B41FA5}">
                      <a16:colId xmlns:a16="http://schemas.microsoft.com/office/drawing/2014/main" val="2513420126"/>
                    </a:ext>
                  </a:extLst>
                </a:gridCol>
                <a:gridCol w="4075114">
                  <a:extLst>
                    <a:ext uri="{9D8B030D-6E8A-4147-A177-3AD203B41FA5}">
                      <a16:colId xmlns:a16="http://schemas.microsoft.com/office/drawing/2014/main" val="2691363532"/>
                    </a:ext>
                  </a:extLst>
                </a:gridCol>
                <a:gridCol w="2470313">
                  <a:extLst>
                    <a:ext uri="{9D8B030D-6E8A-4147-A177-3AD203B41FA5}">
                      <a16:colId xmlns:a16="http://schemas.microsoft.com/office/drawing/2014/main" val="988917352"/>
                    </a:ext>
                  </a:extLst>
                </a:gridCol>
                <a:gridCol w="2199841">
                  <a:extLst>
                    <a:ext uri="{9D8B030D-6E8A-4147-A177-3AD203B41FA5}">
                      <a16:colId xmlns:a16="http://schemas.microsoft.com/office/drawing/2014/main" val="3042545201"/>
                    </a:ext>
                  </a:extLst>
                </a:gridCol>
              </a:tblGrid>
              <a:tr h="877247">
                <a:tc>
                  <a:txBody>
                    <a:bodyPr/>
                    <a:lstStyle/>
                    <a:p>
                      <a:r>
                        <a:rPr lang="en-IN" dirty="0"/>
                        <a:t>SL NO</a:t>
                      </a:r>
                    </a:p>
                  </a:txBody>
                  <a:tcPr/>
                </a:tc>
                <a:tc>
                  <a:txBody>
                    <a:bodyPr/>
                    <a:lstStyle/>
                    <a:p>
                      <a:r>
                        <a:rPr lang="en-IN" dirty="0"/>
                        <a:t>PAPER TITLE</a:t>
                      </a:r>
                    </a:p>
                  </a:txBody>
                  <a:tcPr/>
                </a:tc>
                <a:tc>
                  <a:txBody>
                    <a:bodyPr/>
                    <a:lstStyle/>
                    <a:p>
                      <a:r>
                        <a:rPr lang="en-IN" dirty="0"/>
                        <a:t>JOURNAL NAME</a:t>
                      </a:r>
                    </a:p>
                  </a:txBody>
                  <a:tcPr/>
                </a:tc>
                <a:tc>
                  <a:txBody>
                    <a:bodyPr/>
                    <a:lstStyle/>
                    <a:p>
                      <a:r>
                        <a:rPr lang="en-IN" dirty="0"/>
                        <a:t>DESCRIPTION</a:t>
                      </a:r>
                    </a:p>
                  </a:txBody>
                  <a:tcPr/>
                </a:tc>
                <a:tc>
                  <a:txBody>
                    <a:bodyPr/>
                    <a:lstStyle/>
                    <a:p>
                      <a:r>
                        <a:rPr lang="en-IN" dirty="0"/>
                        <a:t>PROS</a:t>
                      </a:r>
                    </a:p>
                  </a:txBody>
                  <a:tcPr/>
                </a:tc>
                <a:tc>
                  <a:txBody>
                    <a:bodyPr/>
                    <a:lstStyle/>
                    <a:p>
                      <a:r>
                        <a:rPr lang="en-IN" dirty="0"/>
                        <a:t>CONS</a:t>
                      </a:r>
                    </a:p>
                  </a:txBody>
                  <a:tcPr/>
                </a:tc>
                <a:extLst>
                  <a:ext uri="{0D108BD9-81ED-4DB2-BD59-A6C34878D82A}">
                    <a16:rowId xmlns:a16="http://schemas.microsoft.com/office/drawing/2014/main" val="597866880"/>
                  </a:ext>
                </a:extLst>
              </a:tr>
              <a:tr h="1292134">
                <a:tc>
                  <a:txBody>
                    <a:bodyPr/>
                    <a:lstStyle/>
                    <a:p>
                      <a:r>
                        <a:rPr lang="en-IN" dirty="0"/>
                        <a:t>3</a:t>
                      </a:r>
                    </a:p>
                  </a:txBody>
                  <a:tcPr/>
                </a:tc>
                <a:tc>
                  <a:txBody>
                    <a:bodyPr/>
                    <a:lstStyle/>
                    <a:p>
                      <a:r>
                        <a:rPr lang="en-US" sz="1200" dirty="0">
                          <a:latin typeface="Times New Roman" panose="02020603050405020304" pitchFamily="18" charset="0"/>
                          <a:cs typeface="Times New Roman" panose="02020603050405020304" pitchFamily="18" charset="0"/>
                        </a:rPr>
                        <a:t>A Review Of Mobile Translation Apps: Enhancing Communication in Multilingual Context.</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IN" sz="1200" dirty="0"/>
                        <a:t> ACM Computing Surveys</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dirty="0"/>
                        <a:t>The paper reviews various mobile translation applications, evaluating their usability, performance, and user satisfaction.</a:t>
                      </a:r>
                      <a:endParaRPr lang="en-IN" sz="120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IN" sz="1200" dirty="0"/>
                        <a:t>Practical insights into popular mobile apps, user-centric evaluation, recommendations for improvement.</a:t>
                      </a:r>
                      <a:endParaRPr lang="en-IN" sz="120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sz="1200" dirty="0"/>
                        <a:t>Limited to mobile applications, may not cover standalone translation devices or enterprise solutions.</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97697277"/>
                  </a:ext>
                </a:extLst>
              </a:tr>
              <a:tr h="1315870">
                <a:tc>
                  <a:txBody>
                    <a:bodyPr/>
                    <a:lstStyle/>
                    <a:p>
                      <a:r>
                        <a:rPr lang="en-IN" dirty="0"/>
                        <a:t>4</a:t>
                      </a:r>
                    </a:p>
                  </a:txBody>
                  <a:tcPr/>
                </a:tc>
                <a:tc>
                  <a:txBody>
                    <a:bodyPr/>
                    <a:lstStyle/>
                    <a:p>
                      <a:r>
                        <a:rPr lang="en-US" sz="1200" dirty="0">
                          <a:latin typeface="Times New Roman" panose="02020603050405020304" pitchFamily="18" charset="0"/>
                          <a:cs typeface="Times New Roman" panose="02020603050405020304" pitchFamily="18" charset="0"/>
                        </a:rPr>
                        <a:t>Challenges and Opportunities in Multilingual Natural Language Processing</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IN" sz="1200" dirty="0"/>
                        <a:t>Annual Review of Linguistics</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dirty="0"/>
                        <a:t>This paper explores the challenges in multilingual NLP and the opportunities for developing more effective translation systems.</a:t>
                      </a:r>
                      <a:endParaRPr lang="en-US" sz="120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sz="1200" dirty="0"/>
                        <a:t>Broad overview of multilingual NLP challenges, interdisciplinary approach, forward-looking research agenda.</a:t>
                      </a:r>
                      <a:endParaRPr lang="en-IN" sz="1200" dirty="0">
                        <a:latin typeface="Times New Roman" panose="02020603050405020304" pitchFamily="18" charset="0"/>
                        <a:cs typeface="Times New Roman" panose="02020603050405020304" pitchFamily="18" charset="0"/>
                      </a:endParaRPr>
                    </a:p>
                  </a:txBody>
                  <a:tcPr/>
                </a:tc>
                <a:tc>
                  <a:txBody>
                    <a:bodyPr/>
                    <a:lstStyle/>
                    <a:p>
                      <a:pPr marL="457200" lvl="1" indent="0" algn="l">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Broad scope may lack depth in specific translation technologies, more theoretical than practical.</a:t>
                      </a:r>
                    </a:p>
                    <a:p>
                      <a:pPr marL="457200" lvl="1" indent="0" algn="l">
                        <a:buFont typeface="Arial" panose="020B0604020202020204" pitchFamily="34" charset="0"/>
                        <a:buNone/>
                      </a:pP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53347446"/>
                  </a:ext>
                </a:extLst>
              </a:tr>
            </a:tbl>
          </a:graphicData>
        </a:graphic>
      </p:graphicFrame>
      <p:sp>
        <p:nvSpPr>
          <p:cNvPr id="2" name="Rectangle 1">
            <a:extLst>
              <a:ext uri="{FF2B5EF4-FFF2-40B4-BE49-F238E27FC236}">
                <a16:creationId xmlns:a16="http://schemas.microsoft.com/office/drawing/2014/main" id="{81C549D3-29F5-D46B-D384-77E745C9F1A0}"/>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3947293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B7F06F-DF61-4A5A-CD2A-0D666DA43601}"/>
              </a:ext>
            </a:extLst>
          </p:cNvPr>
          <p:cNvSpPr txBox="1"/>
          <p:nvPr/>
        </p:nvSpPr>
        <p:spPr>
          <a:xfrm>
            <a:off x="2200285" y="1100121"/>
            <a:ext cx="5546235" cy="584775"/>
          </a:xfrm>
          <a:prstGeom prst="rect">
            <a:avLst/>
          </a:prstGeom>
          <a:solidFill>
            <a:schemeClr val="bg2"/>
          </a:solidFill>
        </p:spPr>
        <p:txBody>
          <a:bodyPr wrap="square" rtlCol="0">
            <a:spAutoFit/>
          </a:bodyPr>
          <a:lstStyle/>
          <a:p>
            <a:r>
              <a:rPr lang="en-IN" sz="32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System requirement analysis:-</a:t>
            </a:r>
            <a:endParaRPr lang="en-IN" sz="3200" b="1" dirty="0">
              <a:latin typeface="Times New Roman" panose="02020603050405020304" pitchFamily="18" charset="0"/>
              <a:cs typeface="Times New Roman" panose="02020603050405020304" pitchFamily="18" charset="0"/>
            </a:endParaRPr>
          </a:p>
        </p:txBody>
      </p:sp>
      <p:sp>
        <p:nvSpPr>
          <p:cNvPr id="7" name="Rectangle 3">
            <a:extLst>
              <a:ext uri="{FF2B5EF4-FFF2-40B4-BE49-F238E27FC236}">
                <a16:creationId xmlns:a16="http://schemas.microsoft.com/office/drawing/2014/main" id="{3825938C-B1EE-0DD1-74A4-CFCF6FF74E90}"/>
              </a:ext>
            </a:extLst>
          </p:cNvPr>
          <p:cNvSpPr>
            <a:spLocks noChangeArrowheads="1"/>
          </p:cNvSpPr>
          <p:nvPr/>
        </p:nvSpPr>
        <p:spPr bwMode="auto">
          <a:xfrm>
            <a:off x="1633490" y="1986942"/>
            <a:ext cx="19264545" cy="2126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lang="en-US" altLang="en-US" b="1" dirty="0"/>
              <a:t>Operating System</a:t>
            </a:r>
            <a:r>
              <a:rPr lang="en-US" altLang="en-US" dirty="0"/>
              <a:t>: Compatible with Windows 8, macOS 10.12, or Ubuntu 18.04 LTS.</a:t>
            </a:r>
          </a:p>
          <a:p>
            <a:pPr marL="0" marR="0" lvl="0" indent="0" algn="l" defTabSz="914400" rtl="0" eaLnBrk="0" fontAlgn="base" latinLnBrk="0" hangingPunct="0">
              <a:lnSpc>
                <a:spcPct val="150000"/>
              </a:lnSpc>
              <a:spcBef>
                <a:spcPct val="0"/>
              </a:spcBef>
              <a:spcAft>
                <a:spcPct val="0"/>
              </a:spcAft>
              <a:buClrTx/>
              <a:buSzTx/>
              <a:buFontTx/>
              <a:buChar char="•"/>
              <a:tabLst/>
            </a:pPr>
            <a:r>
              <a:rPr lang="en-US" altLang="en-US" b="1" dirty="0"/>
              <a:t>Processor</a:t>
            </a:r>
            <a:r>
              <a:rPr lang="en-US" altLang="en-US" dirty="0"/>
              <a:t>: Intel Core i3 or AMD Ryzen 3 processor.</a:t>
            </a:r>
          </a:p>
          <a:p>
            <a:pPr marL="0" marR="0" lvl="0" indent="0" algn="l" defTabSz="914400" rtl="0" eaLnBrk="0" fontAlgn="base" latinLnBrk="0" hangingPunct="0">
              <a:lnSpc>
                <a:spcPct val="150000"/>
              </a:lnSpc>
              <a:spcBef>
                <a:spcPct val="0"/>
              </a:spcBef>
              <a:spcAft>
                <a:spcPct val="0"/>
              </a:spcAft>
              <a:buClrTx/>
              <a:buSzTx/>
              <a:buFontTx/>
              <a:buChar char="•"/>
              <a:tabLst/>
            </a:pPr>
            <a:r>
              <a:rPr lang="en-US" altLang="en-US" b="1" dirty="0"/>
              <a:t>RAM</a:t>
            </a:r>
            <a:r>
              <a:rPr lang="en-US" altLang="en-US" dirty="0"/>
              <a:t>: 2 GB RAM.</a:t>
            </a:r>
          </a:p>
          <a:p>
            <a:pPr marL="0" marR="0" lvl="0" indent="0" algn="l" defTabSz="914400" rtl="0" eaLnBrk="0" fontAlgn="base" latinLnBrk="0" hangingPunct="0">
              <a:lnSpc>
                <a:spcPct val="150000"/>
              </a:lnSpc>
              <a:spcBef>
                <a:spcPct val="0"/>
              </a:spcBef>
              <a:spcAft>
                <a:spcPct val="0"/>
              </a:spcAft>
              <a:buClrTx/>
              <a:buSzTx/>
              <a:buFontTx/>
              <a:buChar char="•"/>
              <a:tabLst/>
            </a:pPr>
            <a:r>
              <a:rPr lang="en-US" altLang="en-US" b="1" dirty="0"/>
              <a:t>Storage</a:t>
            </a:r>
            <a:r>
              <a:rPr lang="en-US" altLang="en-US" dirty="0"/>
              <a:t>: 500 MB available space.</a:t>
            </a:r>
          </a:p>
          <a:p>
            <a:pPr marL="0" marR="0" lvl="0" indent="0" algn="l" defTabSz="914400" rtl="0" eaLnBrk="0" fontAlgn="base" latinLnBrk="0" hangingPunct="0">
              <a:lnSpc>
                <a:spcPct val="150000"/>
              </a:lnSpc>
              <a:spcBef>
                <a:spcPct val="0"/>
              </a:spcBef>
              <a:spcAft>
                <a:spcPct val="0"/>
              </a:spcAft>
              <a:buClrTx/>
              <a:buSzTx/>
              <a:buFontTx/>
              <a:buChar char="•"/>
              <a:tabLst/>
            </a:pPr>
            <a:r>
              <a:rPr lang="en-US" altLang="en-US" b="1" dirty="0"/>
              <a:t>Internet</a:t>
            </a:r>
            <a:r>
              <a:rPr lang="en-US" altLang="en-US" dirty="0"/>
              <a:t>: Required for initial activation and updates.</a:t>
            </a:r>
          </a:p>
        </p:txBody>
      </p:sp>
      <p:sp>
        <p:nvSpPr>
          <p:cNvPr id="3" name="Rectangle 2">
            <a:extLst>
              <a:ext uri="{FF2B5EF4-FFF2-40B4-BE49-F238E27FC236}">
                <a16:creationId xmlns:a16="http://schemas.microsoft.com/office/drawing/2014/main" id="{923DCFA2-8B5D-E9EC-BDFE-2148571F4FAB}"/>
              </a:ext>
            </a:extLst>
          </p:cNvPr>
          <p:cNvSpPr/>
          <p:nvPr/>
        </p:nvSpPr>
        <p:spPr>
          <a:xfrm>
            <a:off x="0" y="5983125"/>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3111962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152A95-7E60-5DB8-8754-008CF6739927}"/>
              </a:ext>
            </a:extLst>
          </p:cNvPr>
          <p:cNvSpPr txBox="1"/>
          <p:nvPr/>
        </p:nvSpPr>
        <p:spPr>
          <a:xfrm>
            <a:off x="1924241" y="297864"/>
            <a:ext cx="4045240" cy="584775"/>
          </a:xfrm>
          <a:prstGeom prst="rect">
            <a:avLst/>
          </a:prstGeom>
          <a:solidFill>
            <a:schemeClr val="bg2"/>
          </a:solidFill>
        </p:spPr>
        <p:txBody>
          <a:bodyPr wrap="square" rtlCol="0">
            <a:spAutoFit/>
          </a:bodyPr>
          <a:lstStyle/>
          <a:p>
            <a:r>
              <a:rPr lang="en-IN" sz="32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System architecture:-</a:t>
            </a:r>
            <a:endParaRPr lang="en-IN" sz="3200" b="1"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786B47FB-5921-34F7-0BD7-C070E3924DEE}"/>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7" name="Rectangle: Rounded Corners 6">
            <a:extLst>
              <a:ext uri="{FF2B5EF4-FFF2-40B4-BE49-F238E27FC236}">
                <a16:creationId xmlns:a16="http://schemas.microsoft.com/office/drawing/2014/main" id="{BEC2A60D-D8C5-6277-999C-EB82279AD2BB}"/>
              </a:ext>
            </a:extLst>
          </p:cNvPr>
          <p:cNvSpPr/>
          <p:nvPr/>
        </p:nvSpPr>
        <p:spPr>
          <a:xfrm>
            <a:off x="6327478" y="1246673"/>
            <a:ext cx="1912188" cy="76328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Rounded Corners 7">
            <a:extLst>
              <a:ext uri="{FF2B5EF4-FFF2-40B4-BE49-F238E27FC236}">
                <a16:creationId xmlns:a16="http://schemas.microsoft.com/office/drawing/2014/main" id="{F996C1EF-E2C3-7736-D7CC-B1B32CA8C9E7}"/>
              </a:ext>
            </a:extLst>
          </p:cNvPr>
          <p:cNvSpPr/>
          <p:nvPr/>
        </p:nvSpPr>
        <p:spPr>
          <a:xfrm>
            <a:off x="6327478" y="3584023"/>
            <a:ext cx="1912188" cy="76328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Rounded Corners 8">
            <a:extLst>
              <a:ext uri="{FF2B5EF4-FFF2-40B4-BE49-F238E27FC236}">
                <a16:creationId xmlns:a16="http://schemas.microsoft.com/office/drawing/2014/main" id="{8847D86D-1E86-B057-0C03-2AF4D50984E3}"/>
              </a:ext>
            </a:extLst>
          </p:cNvPr>
          <p:cNvSpPr/>
          <p:nvPr/>
        </p:nvSpPr>
        <p:spPr>
          <a:xfrm>
            <a:off x="6327478" y="2343887"/>
            <a:ext cx="1912188" cy="76328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14DEE9F1-DDA9-A547-B4F5-D59EB6586842}"/>
              </a:ext>
            </a:extLst>
          </p:cNvPr>
          <p:cNvSpPr/>
          <p:nvPr/>
        </p:nvSpPr>
        <p:spPr>
          <a:xfrm>
            <a:off x="6327478" y="128219"/>
            <a:ext cx="1912188" cy="76328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Rounded Corners 10">
            <a:extLst>
              <a:ext uri="{FF2B5EF4-FFF2-40B4-BE49-F238E27FC236}">
                <a16:creationId xmlns:a16="http://schemas.microsoft.com/office/drawing/2014/main" id="{94A96FEB-5AAF-36D9-795A-77568F030620}"/>
              </a:ext>
            </a:extLst>
          </p:cNvPr>
          <p:cNvSpPr/>
          <p:nvPr/>
        </p:nvSpPr>
        <p:spPr>
          <a:xfrm>
            <a:off x="6327478" y="4879712"/>
            <a:ext cx="1912188" cy="76328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3" name="Straight Arrow Connector 12">
            <a:extLst>
              <a:ext uri="{FF2B5EF4-FFF2-40B4-BE49-F238E27FC236}">
                <a16:creationId xmlns:a16="http://schemas.microsoft.com/office/drawing/2014/main" id="{D29F3BC2-F2E6-9926-9001-D82EDC147531}"/>
              </a:ext>
            </a:extLst>
          </p:cNvPr>
          <p:cNvCxnSpPr>
            <a:cxnSpLocks/>
            <a:stCxn id="10" idx="2"/>
            <a:endCxn id="7" idx="0"/>
          </p:cNvCxnSpPr>
          <p:nvPr/>
        </p:nvCxnSpPr>
        <p:spPr>
          <a:xfrm>
            <a:off x="7283572" y="891505"/>
            <a:ext cx="0" cy="355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2F2839D-8C7C-DDB0-193C-A670336A5358}"/>
              </a:ext>
            </a:extLst>
          </p:cNvPr>
          <p:cNvSpPr txBox="1"/>
          <p:nvPr/>
        </p:nvSpPr>
        <p:spPr>
          <a:xfrm>
            <a:off x="6678285" y="325196"/>
            <a:ext cx="1561381" cy="369332"/>
          </a:xfrm>
          <a:prstGeom prst="rect">
            <a:avLst/>
          </a:prstGeom>
          <a:noFill/>
        </p:spPr>
        <p:txBody>
          <a:bodyPr wrap="square" rtlCol="0">
            <a:spAutoFit/>
          </a:bodyPr>
          <a:lstStyle/>
          <a:p>
            <a:r>
              <a:rPr lang="en-IN" dirty="0">
                <a:solidFill>
                  <a:schemeClr val="bg1"/>
                </a:solidFill>
              </a:rPr>
              <a:t>Text Input</a:t>
            </a:r>
          </a:p>
        </p:txBody>
      </p:sp>
      <p:sp>
        <p:nvSpPr>
          <p:cNvPr id="17" name="TextBox 16">
            <a:extLst>
              <a:ext uri="{FF2B5EF4-FFF2-40B4-BE49-F238E27FC236}">
                <a16:creationId xmlns:a16="http://schemas.microsoft.com/office/drawing/2014/main" id="{11A50810-046F-D372-1EB3-331C75B3AD25}"/>
              </a:ext>
            </a:extLst>
          </p:cNvPr>
          <p:cNvSpPr txBox="1"/>
          <p:nvPr/>
        </p:nvSpPr>
        <p:spPr>
          <a:xfrm>
            <a:off x="6327478" y="1431714"/>
            <a:ext cx="2113472" cy="369332"/>
          </a:xfrm>
          <a:prstGeom prst="rect">
            <a:avLst/>
          </a:prstGeom>
          <a:noFill/>
        </p:spPr>
        <p:txBody>
          <a:bodyPr wrap="square" rtlCol="0">
            <a:spAutoFit/>
          </a:bodyPr>
          <a:lstStyle/>
          <a:p>
            <a:r>
              <a:rPr lang="en-IN" dirty="0">
                <a:solidFill>
                  <a:schemeClr val="bg1"/>
                </a:solidFill>
              </a:rPr>
              <a:t>Language Selection</a:t>
            </a:r>
          </a:p>
        </p:txBody>
      </p:sp>
      <p:sp>
        <p:nvSpPr>
          <p:cNvPr id="18" name="TextBox 17">
            <a:extLst>
              <a:ext uri="{FF2B5EF4-FFF2-40B4-BE49-F238E27FC236}">
                <a16:creationId xmlns:a16="http://schemas.microsoft.com/office/drawing/2014/main" id="{41201D82-211E-01A1-BB24-662AF8863A7D}"/>
              </a:ext>
            </a:extLst>
          </p:cNvPr>
          <p:cNvSpPr txBox="1"/>
          <p:nvPr/>
        </p:nvSpPr>
        <p:spPr>
          <a:xfrm>
            <a:off x="6398644" y="2439316"/>
            <a:ext cx="1769855" cy="646331"/>
          </a:xfrm>
          <a:prstGeom prst="rect">
            <a:avLst/>
          </a:prstGeom>
          <a:noFill/>
        </p:spPr>
        <p:txBody>
          <a:bodyPr wrap="square" rtlCol="0">
            <a:spAutoFit/>
          </a:bodyPr>
          <a:lstStyle/>
          <a:p>
            <a:r>
              <a:rPr lang="en-IN" dirty="0">
                <a:solidFill>
                  <a:schemeClr val="bg1"/>
                </a:solidFill>
              </a:rPr>
              <a:t>Translate into Given Language</a:t>
            </a:r>
          </a:p>
        </p:txBody>
      </p:sp>
      <p:sp>
        <p:nvSpPr>
          <p:cNvPr id="19" name="TextBox 18">
            <a:extLst>
              <a:ext uri="{FF2B5EF4-FFF2-40B4-BE49-F238E27FC236}">
                <a16:creationId xmlns:a16="http://schemas.microsoft.com/office/drawing/2014/main" id="{10A6B8AA-91D9-7C3A-1438-133D0D491F7A}"/>
              </a:ext>
            </a:extLst>
          </p:cNvPr>
          <p:cNvSpPr txBox="1"/>
          <p:nvPr/>
        </p:nvSpPr>
        <p:spPr>
          <a:xfrm>
            <a:off x="6469811" y="3827253"/>
            <a:ext cx="1769855" cy="369332"/>
          </a:xfrm>
          <a:prstGeom prst="rect">
            <a:avLst/>
          </a:prstGeom>
          <a:noFill/>
        </p:spPr>
        <p:txBody>
          <a:bodyPr wrap="square" rtlCol="0">
            <a:spAutoFit/>
          </a:bodyPr>
          <a:lstStyle/>
          <a:p>
            <a:r>
              <a:rPr lang="en-IN" dirty="0">
                <a:solidFill>
                  <a:schemeClr val="bg1"/>
                </a:solidFill>
              </a:rPr>
              <a:t>Convert The Text</a:t>
            </a:r>
          </a:p>
        </p:txBody>
      </p:sp>
      <p:sp>
        <p:nvSpPr>
          <p:cNvPr id="20" name="TextBox 19">
            <a:extLst>
              <a:ext uri="{FF2B5EF4-FFF2-40B4-BE49-F238E27FC236}">
                <a16:creationId xmlns:a16="http://schemas.microsoft.com/office/drawing/2014/main" id="{A982E2E0-D28C-4A85-164B-973E7CD729C2}"/>
              </a:ext>
            </a:extLst>
          </p:cNvPr>
          <p:cNvSpPr txBox="1"/>
          <p:nvPr/>
        </p:nvSpPr>
        <p:spPr>
          <a:xfrm>
            <a:off x="6277156" y="4879712"/>
            <a:ext cx="2401017" cy="646331"/>
          </a:xfrm>
          <a:prstGeom prst="rect">
            <a:avLst/>
          </a:prstGeom>
          <a:noFill/>
        </p:spPr>
        <p:txBody>
          <a:bodyPr wrap="square" rtlCol="0">
            <a:spAutoFit/>
          </a:bodyPr>
          <a:lstStyle/>
          <a:p>
            <a:r>
              <a:rPr lang="en-IN" dirty="0">
                <a:solidFill>
                  <a:schemeClr val="bg1"/>
                </a:solidFill>
              </a:rPr>
              <a:t>Final Output Of Translated Language</a:t>
            </a:r>
          </a:p>
        </p:txBody>
      </p:sp>
      <p:cxnSp>
        <p:nvCxnSpPr>
          <p:cNvPr id="33" name="Straight Arrow Connector 32">
            <a:extLst>
              <a:ext uri="{FF2B5EF4-FFF2-40B4-BE49-F238E27FC236}">
                <a16:creationId xmlns:a16="http://schemas.microsoft.com/office/drawing/2014/main" id="{8739260C-8130-48B3-BEED-8DF271B781B6}"/>
              </a:ext>
            </a:extLst>
          </p:cNvPr>
          <p:cNvCxnSpPr>
            <a:cxnSpLocks/>
            <a:stCxn id="7" idx="2"/>
            <a:endCxn id="7" idx="2"/>
          </p:cNvCxnSpPr>
          <p:nvPr/>
        </p:nvCxnSpPr>
        <p:spPr>
          <a:xfrm>
            <a:off x="7283572" y="2009959"/>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BBD4452-86CD-EC56-9F48-F9E8AAB437F0}"/>
              </a:ext>
            </a:extLst>
          </p:cNvPr>
          <p:cNvCxnSpPr>
            <a:stCxn id="7" idx="2"/>
            <a:endCxn id="9" idx="0"/>
          </p:cNvCxnSpPr>
          <p:nvPr/>
        </p:nvCxnSpPr>
        <p:spPr>
          <a:xfrm>
            <a:off x="7283572" y="2009959"/>
            <a:ext cx="0" cy="333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4841E9F-1E8C-D18F-2C3E-B8994407B590}"/>
              </a:ext>
            </a:extLst>
          </p:cNvPr>
          <p:cNvCxnSpPr>
            <a:stCxn id="9" idx="2"/>
            <a:endCxn id="8" idx="0"/>
          </p:cNvCxnSpPr>
          <p:nvPr/>
        </p:nvCxnSpPr>
        <p:spPr>
          <a:xfrm>
            <a:off x="7283572" y="3107173"/>
            <a:ext cx="0" cy="476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E88C540-D0ED-CF4D-9FE7-D29C23F2ED2E}"/>
              </a:ext>
            </a:extLst>
          </p:cNvPr>
          <p:cNvCxnSpPr>
            <a:cxnSpLocks/>
            <a:stCxn id="8" idx="2"/>
            <a:endCxn id="11" idx="0"/>
          </p:cNvCxnSpPr>
          <p:nvPr/>
        </p:nvCxnSpPr>
        <p:spPr>
          <a:xfrm>
            <a:off x="7283572" y="4347309"/>
            <a:ext cx="0" cy="532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5834450"/>
      </p:ext>
    </p:extLst>
  </p:cSld>
  <p:clrMapOvr>
    <a:masterClrMapping/>
  </p:clrMapOvr>
</p:sld>
</file>

<file path=ppt/theme/theme1.xml><?xml version="1.0" encoding="utf-8"?>
<a:theme xmlns:a="http://schemas.openxmlformats.org/drawingml/2006/main" name="CITECH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TECH template" id="{97582786-3044-42DC-82D5-DF699C5700B5}" vid="{B783C0B2-7648-4094-AA0A-D0EB59CA80A9}"/>
    </a:ext>
  </a:extLst>
</a:theme>
</file>

<file path=docProps/app.xml><?xml version="1.0" encoding="utf-8"?>
<Properties xmlns="http://schemas.openxmlformats.org/officeDocument/2006/extended-properties" xmlns:vt="http://schemas.openxmlformats.org/officeDocument/2006/docPropsVTypes">
  <Template>CITECH template</Template>
  <TotalTime>2229</TotalTime>
  <Words>1504</Words>
  <Application>Microsoft Office PowerPoint</Application>
  <PresentationFormat>Widescreen</PresentationFormat>
  <Paragraphs>135</Paragraphs>
  <Slides>16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Calibri</vt:lpstr>
      <vt:lpstr>Calibri Light</vt:lpstr>
      <vt:lpstr>Lucida Grande</vt:lpstr>
      <vt:lpstr>Sitka Subheading</vt:lpstr>
      <vt:lpstr>Times New Roman</vt:lpstr>
      <vt:lpstr>ui-sans-serif</vt:lpstr>
      <vt:lpstr>Wingdings</vt:lpstr>
      <vt:lpstr>CITECH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Varalatchoumy M</dc:creator>
  <cp:lastModifiedBy>Abhishek Suryavanshi</cp:lastModifiedBy>
  <cp:revision>104</cp:revision>
  <dcterms:created xsi:type="dcterms:W3CDTF">2023-10-18T08:32:17Z</dcterms:created>
  <dcterms:modified xsi:type="dcterms:W3CDTF">2024-07-22T08:58:36Z</dcterms:modified>
</cp:coreProperties>
</file>